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6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0BCE"/>
    <a:srgbClr val="F86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F2649-C606-4E83-9C12-A467299CFFE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2B4D-387F-4CD4-9F9C-606A3EF6A4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73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B18C1-237A-5B68-8BF9-D3A6EE928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9B9C6E-C73C-A3CA-EF03-A3ED2EF96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5BA6C2-FBDC-2AB8-C0DC-560D0C31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73E5-37CC-40C0-88A0-1CFF25539A89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7B3B5-8CD9-3343-17FD-DD68E97C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A170D-04E4-F02F-650F-28A14959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73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F3211-7CD6-734C-847E-BD3FCE0E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AA9E36-767A-0C78-F482-423FBDE46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FF8F26-9E24-E4B9-7455-7DF92BEE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23B-30C2-4801-983E-2C903EC08D6A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2A9F28-29AF-787F-6185-CB2AD888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E06764-58E8-139D-3302-7F257BD9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04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5A6E51-44E5-B8F0-F0CC-CB169B211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F6F3AB-6FAE-C7B8-FB74-9A874EF36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BF53D4-8C61-A3F5-BC45-28EDFB38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896D-AF32-471D-8A42-7A40702AE286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4956C1-EFD4-692A-0EE2-E083BF55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9DABE-1EDC-C5B9-631F-2AE09E9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62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5D8B3-F640-F6BB-EB58-88DDA660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1D6DC8-239B-28AB-0D61-03C2832DF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A6D5B3-27AD-048D-408A-3C35B4A5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CEFD-BE7B-4B6B-A022-107CC1D2A9A6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233EFF-E479-E5E0-11FE-43FCF60F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BF62E5-9999-D081-267D-FA2C033E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68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0DCF3-CE13-A7CE-065E-97CAA8A4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E1B9CF-1FF9-B517-D159-B7A0E7A11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1681FA-0C6F-D950-40E9-20847D6E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08F9-120C-4C24-B29A-CE88D66442BA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DB38E6-7E2B-22F7-7909-42DE6A23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63D67-DE43-E796-8CB0-93CD7CED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99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34147-27C6-8191-5508-CCD9E1C3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B4426-8665-BDB3-CC73-F0BB0F730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34235D-7546-A62C-CB38-303EDC5E1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2C93C3-BBE1-F66B-DB92-95A625DC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B44E-F510-4773-9DD2-8F8D937AADED}" type="datetime1">
              <a:rPr lang="de-DE" smtClean="0"/>
              <a:t>09.01.2024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B4B01-FC0D-A76F-96B2-05C239B4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03F9F0-CE90-7B2A-9804-E57AAA93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87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DD960-7334-4DB9-F217-B74E18D5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B1ACB-B1B3-53A9-DF88-14318F4A1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971F7F-D176-C86B-E426-61ECFEA66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8F0E269-917B-52D3-9334-09FCCF8A8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CDD3A36-6B7E-8BA5-FBB2-2A88FBC80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D8FA7-DBC5-373A-9872-2804127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402C-A6AE-43B6-BF82-BD4D63E612F5}" type="datetime1">
              <a:rPr lang="de-DE" smtClean="0"/>
              <a:t>09.01.2024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CE830E-0252-C8C3-6E39-21930881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50F96F1-9947-CF47-6027-0D07742E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39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1E8FC-7D5E-D5BC-E8BA-D4E073F9F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1E2094-AACF-33AA-DCB1-A0AFBA8E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B65-AFB0-41E2-9388-58D50304E133}" type="datetime1">
              <a:rPr lang="de-DE" smtClean="0"/>
              <a:t>09.01.2024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A16B22-D15D-450E-15D7-48F5C6B8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A8B015-4F6B-BAD0-916D-0CB493BD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4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456FF96-BDE2-7453-FFFC-6C3C9E2A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0B3-3262-409C-A13A-21F1C61A7434}" type="datetime1">
              <a:rPr lang="de-DE" smtClean="0"/>
              <a:t>09.01.2024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35A111-CD34-1C8F-5F9E-3A03107B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A9A8C1-AF52-1619-37F6-0C1C1BD8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64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8F648-AA22-286D-F7F3-A945D8E7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1DE4FE-910D-57F9-F286-2893E5071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CBB6D-40B6-1110-0298-0FF6B4EA0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0CE3AA-DB3E-D8C2-CB8D-21E56D4D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B145-A6E7-4D69-9C8A-5125FF965B5F}" type="datetime1">
              <a:rPr lang="de-DE" smtClean="0"/>
              <a:t>09.01.2024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531B2E-44A3-FDA4-C994-03896E5C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9CA7DA-6878-A428-EF35-EC18F9E2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8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2B6D1-5A58-0C35-109B-0B6CC3E4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DBFD41-C764-F4B4-CECD-B1FBB4E2C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89B469-FA5C-C2B8-0CBE-05FA24AB0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4B7146-279F-F74D-9BDA-788E33DD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85D1-6BE8-4A20-B318-C54CDD7B0A94}" type="datetime1">
              <a:rPr lang="de-DE" smtClean="0"/>
              <a:t>09.01.2024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A6D896-E0CA-3299-AF5E-13F9E366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2AE8AB-6A2D-0072-7CCB-6CC0FA15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1A8F-F2BF-467D-8AEE-577DD83877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69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8A9214-E1C5-64D3-F67C-5C307035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BBAA0D-8371-F7B8-77AD-8A0D824DD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4BED7-B936-EFEB-7F41-43FA767CC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FD53-A7C5-4742-B8A3-2129A0CEB902}" type="datetime1">
              <a:rPr lang="de-DE" smtClean="0"/>
              <a:t>09.01.2024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3BEFD2-6D3C-054A-7811-4D9F7B99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1E41AC-8476-EDD4-04CF-47C5FE703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1A8F-F2BF-467D-8AEE-577DD83877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61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>
            <a:extLst>
              <a:ext uri="{FF2B5EF4-FFF2-40B4-BE49-F238E27FC236}">
                <a16:creationId xmlns:a16="http://schemas.microsoft.com/office/drawing/2014/main" id="{DA50B56B-B169-CE59-6FB3-1F820DD9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-22222" y="6678190"/>
            <a:ext cx="12188826" cy="1587"/>
          </a:xfrm>
          <a:prstGeom prst="line">
            <a:avLst/>
          </a:prstGeom>
          <a:noFill/>
          <a:ln w="19080" cap="flat">
            <a:solidFill>
              <a:srgbClr val="3FCBF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771758-FC92-6D38-B524-DC594F1C9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4731" y="6389302"/>
            <a:ext cx="388887" cy="43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7C5A9E6-B1A8-4A4D-F14B-DAB44E84D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999" y="282548"/>
            <a:ext cx="4428218" cy="54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4" tIns="44994" rIns="45714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38"/>
              </a:spcBef>
              <a:spcAft>
                <a:spcPts val="638"/>
              </a:spcAft>
            </a:pPr>
            <a:r>
              <a:rPr lang="de-DE" altLang="de-DE" sz="2400" b="1" dirty="0">
                <a:solidFill>
                  <a:srgbClr val="000000"/>
                </a:solidFill>
                <a:latin typeface="Roboto" panose="02000000000000000000" pitchFamily="2" charset="0"/>
              </a:rPr>
              <a:t>EMS Konfigurationsübersicht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F3B0E9-0514-C690-7DD4-DE514AB69C50}"/>
              </a:ext>
            </a:extLst>
          </p:cNvPr>
          <p:cNvSpPr txBox="1"/>
          <p:nvPr/>
        </p:nvSpPr>
        <p:spPr>
          <a:xfrm>
            <a:off x="444505" y="1604547"/>
            <a:ext cx="2169793" cy="558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Batterie </a:t>
            </a:r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br>
              <a:rPr lang="en-US" sz="1000" dirty="0"/>
            </a:br>
            <a:r>
              <a:rPr lang="en-US" sz="1000" dirty="0" err="1"/>
              <a:t>Typ</a:t>
            </a:r>
            <a:r>
              <a:rPr lang="en-US" sz="1000" dirty="0"/>
              <a:t>: 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br>
              <a:rPr lang="en-US" sz="1000" dirty="0"/>
            </a:br>
            <a:r>
              <a:rPr lang="en-US" sz="1000" dirty="0"/>
              <a:t>Nominal </a:t>
            </a:r>
            <a:r>
              <a:rPr lang="en-US" sz="1000" dirty="0" err="1"/>
              <a:t>Kapazität</a:t>
            </a:r>
            <a:r>
              <a:rPr lang="en-US" sz="1000" dirty="0"/>
              <a:t> [kWh]: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  <a:r>
              <a:rPr lang="en-US" sz="1000" dirty="0"/>
              <a:t> </a:t>
            </a:r>
          </a:p>
          <a:p>
            <a:endParaRPr lang="en-US" sz="1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D7586DF-B56C-78D7-2969-18C059B25A2D}"/>
              </a:ext>
            </a:extLst>
          </p:cNvPr>
          <p:cNvSpPr txBox="1"/>
          <p:nvPr/>
        </p:nvSpPr>
        <p:spPr>
          <a:xfrm>
            <a:off x="444506" y="2387702"/>
            <a:ext cx="2169792" cy="679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 err="1"/>
              <a:t>Solarkollektoren</a:t>
            </a:r>
            <a:endParaRPr lang="en-US" sz="1000" dirty="0"/>
          </a:p>
          <a:p>
            <a:r>
              <a:rPr lang="en-US" sz="1000" dirty="0" err="1"/>
              <a:t>Leistung</a:t>
            </a:r>
            <a:r>
              <a:rPr lang="en-US" sz="1000" dirty="0"/>
              <a:t> [</a:t>
            </a:r>
            <a:r>
              <a:rPr lang="en-US" sz="1000" dirty="0" err="1"/>
              <a:t>kWp</a:t>
            </a:r>
            <a:r>
              <a:rPr lang="en-US" sz="1000" dirty="0"/>
              <a:t>]: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</a:p>
          <a:p>
            <a:r>
              <a:rPr lang="en-US" sz="1000" dirty="0" err="1"/>
              <a:t>Anzahl</a:t>
            </a:r>
            <a:r>
              <a:rPr lang="en-US" sz="1000" dirty="0"/>
              <a:t> Strings: </a:t>
            </a:r>
            <a:r>
              <a:rPr lang="en-US" sz="1000" dirty="0">
                <a:solidFill>
                  <a:srgbClr val="FF0000"/>
                </a:solidFill>
              </a:rPr>
              <a:t>x</a:t>
            </a:r>
          </a:p>
          <a:p>
            <a:endParaRPr lang="en-US" sz="1000" dirty="0"/>
          </a:p>
          <a:p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2A78B15-7EA0-DD75-A76B-07B8C2442144}"/>
              </a:ext>
            </a:extLst>
          </p:cNvPr>
          <p:cNvCxnSpPr>
            <a:cxnSpLocks/>
          </p:cNvCxnSpPr>
          <p:nvPr/>
        </p:nvCxnSpPr>
        <p:spPr>
          <a:xfrm flipV="1">
            <a:off x="9278938" y="2832130"/>
            <a:ext cx="0" cy="1082745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6E83D65-CA06-94AD-6E1D-EF9E23F6EC5C}"/>
              </a:ext>
            </a:extLst>
          </p:cNvPr>
          <p:cNvCxnSpPr>
            <a:cxnSpLocks/>
          </p:cNvCxnSpPr>
          <p:nvPr/>
        </p:nvCxnSpPr>
        <p:spPr>
          <a:xfrm flipV="1">
            <a:off x="7473646" y="2370907"/>
            <a:ext cx="0" cy="480456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A3B34A2-48C1-FC12-A76A-C58DFE78B048}"/>
              </a:ext>
            </a:extLst>
          </p:cNvPr>
          <p:cNvCxnSpPr>
            <a:cxnSpLocks/>
          </p:cNvCxnSpPr>
          <p:nvPr/>
        </p:nvCxnSpPr>
        <p:spPr>
          <a:xfrm>
            <a:off x="7458644" y="2832130"/>
            <a:ext cx="1820294" cy="0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D0620B6-2134-C15B-4808-0175D6A811A5}"/>
              </a:ext>
            </a:extLst>
          </p:cNvPr>
          <p:cNvCxnSpPr>
            <a:cxnSpLocks/>
          </p:cNvCxnSpPr>
          <p:nvPr/>
        </p:nvCxnSpPr>
        <p:spPr>
          <a:xfrm flipV="1">
            <a:off x="9056782" y="2999371"/>
            <a:ext cx="0" cy="1105849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A36DA42-6086-9216-84AF-268CDE77CEBF}"/>
              </a:ext>
            </a:extLst>
          </p:cNvPr>
          <p:cNvCxnSpPr>
            <a:cxnSpLocks/>
          </p:cNvCxnSpPr>
          <p:nvPr/>
        </p:nvCxnSpPr>
        <p:spPr>
          <a:xfrm flipV="1">
            <a:off x="6019800" y="2387702"/>
            <a:ext cx="0" cy="628464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45CB5F2-4EFB-5E34-34E9-59973DB57FC5}"/>
              </a:ext>
            </a:extLst>
          </p:cNvPr>
          <p:cNvCxnSpPr>
            <a:cxnSpLocks/>
          </p:cNvCxnSpPr>
          <p:nvPr/>
        </p:nvCxnSpPr>
        <p:spPr>
          <a:xfrm flipH="1">
            <a:off x="2620487" y="2040783"/>
            <a:ext cx="414814" cy="0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5E5D8877-56D4-C8EF-3304-9E986D520CD1}"/>
              </a:ext>
            </a:extLst>
          </p:cNvPr>
          <p:cNvSpPr txBox="1"/>
          <p:nvPr/>
        </p:nvSpPr>
        <p:spPr>
          <a:xfrm>
            <a:off x="378137" y="832719"/>
            <a:ext cx="417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Nachname, Vorname:  </a:t>
            </a:r>
            <a:r>
              <a:rPr lang="de-DE" sz="1600" dirty="0" err="1">
                <a:solidFill>
                  <a:srgbClr val="FF0000"/>
                </a:solidFill>
              </a:rPr>
              <a:t>xxxxxx</a:t>
            </a:r>
            <a:r>
              <a:rPr lang="de-DE" sz="1600" dirty="0">
                <a:solidFill>
                  <a:srgbClr val="FF0000"/>
                </a:solidFill>
              </a:rPr>
              <a:t>, </a:t>
            </a:r>
            <a:r>
              <a:rPr lang="de-DE" sz="1600" dirty="0" err="1">
                <a:solidFill>
                  <a:srgbClr val="FF0000"/>
                </a:solidFill>
              </a:rPr>
              <a:t>xxxxxx</a:t>
            </a:r>
            <a:endParaRPr lang="de-DE" sz="1600" dirty="0">
              <a:solidFill>
                <a:srgbClr val="FF0000"/>
              </a:solidFill>
            </a:endParaRPr>
          </a:p>
          <a:p>
            <a:r>
              <a:rPr lang="de-DE" sz="1600" dirty="0"/>
              <a:t>Datum:  </a:t>
            </a:r>
            <a:r>
              <a:rPr lang="de-DE" sz="1600" dirty="0" err="1">
                <a:solidFill>
                  <a:srgbClr val="FF0000"/>
                </a:solidFill>
              </a:rPr>
              <a:t>dd.mm.yyyy</a:t>
            </a:r>
            <a:endParaRPr lang="de-DE" sz="1600" dirty="0">
              <a:solidFill>
                <a:srgbClr val="FF0000"/>
              </a:solidFill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70582653-4A58-1F0D-4C65-B1BCAE6E5D20}"/>
              </a:ext>
            </a:extLst>
          </p:cNvPr>
          <p:cNvCxnSpPr>
            <a:cxnSpLocks/>
          </p:cNvCxnSpPr>
          <p:nvPr/>
        </p:nvCxnSpPr>
        <p:spPr>
          <a:xfrm>
            <a:off x="2614296" y="2535919"/>
            <a:ext cx="42100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F51532B-7A7D-1102-A663-AF3D7807E9AA}"/>
              </a:ext>
            </a:extLst>
          </p:cNvPr>
          <p:cNvCxnSpPr>
            <a:cxnSpLocks/>
          </p:cNvCxnSpPr>
          <p:nvPr/>
        </p:nvCxnSpPr>
        <p:spPr>
          <a:xfrm>
            <a:off x="2614296" y="1883632"/>
            <a:ext cx="42100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2F8DF02F-13B2-2E5F-B7AB-CEAA746F42CD}"/>
              </a:ext>
            </a:extLst>
          </p:cNvPr>
          <p:cNvCxnSpPr>
            <a:cxnSpLocks/>
          </p:cNvCxnSpPr>
          <p:nvPr/>
        </p:nvCxnSpPr>
        <p:spPr>
          <a:xfrm flipV="1">
            <a:off x="10413638" y="975081"/>
            <a:ext cx="0" cy="596757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9C04E22-E635-5326-0870-150866A123F4}"/>
              </a:ext>
            </a:extLst>
          </p:cNvPr>
          <p:cNvCxnSpPr>
            <a:cxnSpLocks/>
          </p:cNvCxnSpPr>
          <p:nvPr/>
        </p:nvCxnSpPr>
        <p:spPr>
          <a:xfrm flipH="1">
            <a:off x="4898305" y="354892"/>
            <a:ext cx="414814" cy="0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D367952-BC72-A55C-96BC-541E2E39DF0E}"/>
              </a:ext>
            </a:extLst>
          </p:cNvPr>
          <p:cNvCxnSpPr>
            <a:cxnSpLocks/>
          </p:cNvCxnSpPr>
          <p:nvPr/>
        </p:nvCxnSpPr>
        <p:spPr>
          <a:xfrm flipH="1">
            <a:off x="4909404" y="667568"/>
            <a:ext cx="414814" cy="0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41D980D9-9C61-DC31-FE0F-08432B6F8801}"/>
              </a:ext>
            </a:extLst>
          </p:cNvPr>
          <p:cNvSpPr txBox="1"/>
          <p:nvPr/>
        </p:nvSpPr>
        <p:spPr>
          <a:xfrm>
            <a:off x="5352454" y="247170"/>
            <a:ext cx="133469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LAN/</a:t>
            </a:r>
            <a:r>
              <a:rPr lang="en-US" sz="1000" dirty="0" err="1"/>
              <a:t>WiFi</a:t>
            </a:r>
            <a:r>
              <a:rPr lang="en-US" sz="1000" dirty="0"/>
              <a:t>  </a:t>
            </a:r>
            <a:r>
              <a:rPr lang="en-US" sz="1000" dirty="0" err="1"/>
              <a:t>Verbindung</a:t>
            </a:r>
            <a:endParaRPr lang="en-US" sz="10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C8DB5C5-7C5D-2CC2-E2F5-BFEB3A4ACBCE}"/>
              </a:ext>
            </a:extLst>
          </p:cNvPr>
          <p:cNvSpPr txBox="1"/>
          <p:nvPr/>
        </p:nvSpPr>
        <p:spPr>
          <a:xfrm>
            <a:off x="5352454" y="541390"/>
            <a:ext cx="15947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 err="1"/>
              <a:t>Serielle</a:t>
            </a:r>
            <a:r>
              <a:rPr lang="en-US" sz="1000" dirty="0"/>
              <a:t> </a:t>
            </a:r>
            <a:r>
              <a:rPr lang="en-US" sz="1000" dirty="0" err="1"/>
              <a:t>Verbindung</a:t>
            </a:r>
            <a:r>
              <a:rPr lang="en-US" sz="1000" dirty="0"/>
              <a:t> RS 485</a:t>
            </a:r>
            <a:br>
              <a:rPr lang="en-US" sz="1000" dirty="0"/>
            </a:br>
            <a:r>
              <a:rPr lang="en-US" sz="1000" dirty="0"/>
              <a:t>                  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870C8ED-1D62-61FE-E5B1-58AE85A1CE49}"/>
              </a:ext>
            </a:extLst>
          </p:cNvPr>
          <p:cNvSpPr txBox="1"/>
          <p:nvPr/>
        </p:nvSpPr>
        <p:spPr>
          <a:xfrm>
            <a:off x="9664943" y="1570486"/>
            <a:ext cx="1662779" cy="6590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/>
              <a:t>EMS</a:t>
            </a:r>
          </a:p>
          <a:p>
            <a:r>
              <a:rPr lang="en-US" sz="1000" dirty="0"/>
              <a:t>VPN Support </a:t>
            </a:r>
            <a:br>
              <a:rPr lang="en-US" sz="1000" dirty="0"/>
            </a:br>
            <a:r>
              <a:rPr lang="en-US" sz="1000" dirty="0"/>
              <a:t>IP-</a:t>
            </a:r>
            <a:r>
              <a:rPr lang="en-US" sz="1000" dirty="0" err="1"/>
              <a:t>Adresse</a:t>
            </a:r>
            <a:r>
              <a:rPr lang="en-US" sz="1000" dirty="0"/>
              <a:t> </a:t>
            </a:r>
            <a:r>
              <a:rPr lang="en-US" sz="1000" dirty="0" err="1">
                <a:solidFill>
                  <a:srgbClr val="FF0000"/>
                </a:solidFill>
              </a:rPr>
              <a:t>xxx.xxx.xxx</a:t>
            </a:r>
            <a:r>
              <a:rPr lang="en-US" sz="1000" dirty="0" err="1"/>
              <a:t>.</a:t>
            </a:r>
            <a:r>
              <a:rPr lang="en-US" sz="1000" dirty="0" err="1">
                <a:solidFill>
                  <a:srgbClr val="FF0000"/>
                </a:solidFill>
              </a:rPr>
              <a:t>xxx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endParaRPr lang="en-US" sz="1000" dirty="0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590FC2-6098-7308-1FDF-0F17F5D462C9}"/>
              </a:ext>
            </a:extLst>
          </p:cNvPr>
          <p:cNvCxnSpPr>
            <a:cxnSpLocks/>
          </p:cNvCxnSpPr>
          <p:nvPr/>
        </p:nvCxnSpPr>
        <p:spPr>
          <a:xfrm flipV="1">
            <a:off x="7132107" y="993960"/>
            <a:ext cx="16164" cy="955636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D37EFF8-99A8-5542-267A-4F6FA7F6C262}"/>
              </a:ext>
            </a:extLst>
          </p:cNvPr>
          <p:cNvCxnSpPr>
            <a:cxnSpLocks/>
          </p:cNvCxnSpPr>
          <p:nvPr/>
        </p:nvCxnSpPr>
        <p:spPr>
          <a:xfrm flipV="1">
            <a:off x="8030298" y="3316223"/>
            <a:ext cx="0" cy="21027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A8D0A4D3-B02C-96C0-FFE3-8750B29812F9}"/>
              </a:ext>
            </a:extLst>
          </p:cNvPr>
          <p:cNvCxnSpPr>
            <a:cxnSpLocks/>
          </p:cNvCxnSpPr>
          <p:nvPr/>
        </p:nvCxnSpPr>
        <p:spPr>
          <a:xfrm flipV="1">
            <a:off x="7468635" y="3468623"/>
            <a:ext cx="0" cy="2102755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3576A9DD-EF7B-4978-8459-FFC2CB8EBCBD}"/>
              </a:ext>
            </a:extLst>
          </p:cNvPr>
          <p:cNvCxnSpPr>
            <a:cxnSpLocks/>
          </p:cNvCxnSpPr>
          <p:nvPr/>
        </p:nvCxnSpPr>
        <p:spPr>
          <a:xfrm>
            <a:off x="8377977" y="3632057"/>
            <a:ext cx="0" cy="2105532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8A890FFD-F519-CC0A-4498-BA043527D693}"/>
              </a:ext>
            </a:extLst>
          </p:cNvPr>
          <p:cNvCxnSpPr>
            <a:cxnSpLocks/>
          </p:cNvCxnSpPr>
          <p:nvPr/>
        </p:nvCxnSpPr>
        <p:spPr>
          <a:xfrm flipV="1">
            <a:off x="8206217" y="3468623"/>
            <a:ext cx="0" cy="211472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67A4846-40DD-ECF4-8F56-7530E4DCC3D0}"/>
              </a:ext>
            </a:extLst>
          </p:cNvPr>
          <p:cNvCxnSpPr>
            <a:cxnSpLocks/>
          </p:cNvCxnSpPr>
          <p:nvPr/>
        </p:nvCxnSpPr>
        <p:spPr>
          <a:xfrm>
            <a:off x="2737208" y="5418978"/>
            <a:ext cx="45555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D70A795-72DA-1F21-2D23-AEA51A913FC7}"/>
              </a:ext>
            </a:extLst>
          </p:cNvPr>
          <p:cNvCxnSpPr>
            <a:cxnSpLocks/>
          </p:cNvCxnSpPr>
          <p:nvPr/>
        </p:nvCxnSpPr>
        <p:spPr>
          <a:xfrm>
            <a:off x="2737208" y="5571378"/>
            <a:ext cx="4731427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BCB61754-494A-AB3D-1148-7915755FC6B3}"/>
              </a:ext>
            </a:extLst>
          </p:cNvPr>
          <p:cNvCxnSpPr>
            <a:cxnSpLocks/>
          </p:cNvCxnSpPr>
          <p:nvPr/>
        </p:nvCxnSpPr>
        <p:spPr>
          <a:xfrm>
            <a:off x="2737208" y="5720230"/>
            <a:ext cx="4903187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0AEECB76-B178-9678-4EC2-D32795224AFC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2798168" y="5892803"/>
            <a:ext cx="8525894" cy="61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92D3ED2A-3D13-1E1F-8841-ED36EA190640}"/>
              </a:ext>
            </a:extLst>
          </p:cNvPr>
          <p:cNvCxnSpPr>
            <a:cxnSpLocks/>
            <a:endCxn id="69" idx="1"/>
          </p:cNvCxnSpPr>
          <p:nvPr/>
        </p:nvCxnSpPr>
        <p:spPr>
          <a:xfrm flipV="1">
            <a:off x="2805788" y="6083834"/>
            <a:ext cx="8524450" cy="12303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D420E1D-4114-8C85-F4D3-EB381324301C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8030297" y="5407284"/>
            <a:ext cx="3289564" cy="126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5FCA8DC-C49B-0730-38F6-0C090E8252AC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8206217" y="5583351"/>
            <a:ext cx="3113644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027EFD9C-8B8D-2657-8C46-EAAB1BA14D04}"/>
              </a:ext>
            </a:extLst>
          </p:cNvPr>
          <p:cNvCxnSpPr>
            <a:cxnSpLocks/>
            <a:endCxn id="65" idx="1"/>
          </p:cNvCxnSpPr>
          <p:nvPr/>
        </p:nvCxnSpPr>
        <p:spPr>
          <a:xfrm>
            <a:off x="8377977" y="5737589"/>
            <a:ext cx="2941884" cy="17116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10DB238D-38AA-1491-9AD5-349D109D8C8F}"/>
              </a:ext>
            </a:extLst>
          </p:cNvPr>
          <p:cNvCxnSpPr>
            <a:cxnSpLocks/>
          </p:cNvCxnSpPr>
          <p:nvPr/>
        </p:nvCxnSpPr>
        <p:spPr>
          <a:xfrm flipV="1">
            <a:off x="6990696" y="2370907"/>
            <a:ext cx="0" cy="35218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43A80845-F2F5-E90B-DE33-05212B130F9A}"/>
              </a:ext>
            </a:extLst>
          </p:cNvPr>
          <p:cNvCxnSpPr>
            <a:cxnSpLocks/>
          </p:cNvCxnSpPr>
          <p:nvPr/>
        </p:nvCxnSpPr>
        <p:spPr>
          <a:xfrm flipV="1">
            <a:off x="8549453" y="4431097"/>
            <a:ext cx="0" cy="146170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C63FE13-8B91-F038-9EB1-C0385BF72722}"/>
              </a:ext>
            </a:extLst>
          </p:cNvPr>
          <p:cNvCxnSpPr>
            <a:cxnSpLocks/>
          </p:cNvCxnSpPr>
          <p:nvPr/>
        </p:nvCxnSpPr>
        <p:spPr>
          <a:xfrm flipV="1">
            <a:off x="7292716" y="3317279"/>
            <a:ext cx="0" cy="21016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B229FB7-D194-097F-7BF9-7F85DE6F1598}"/>
              </a:ext>
            </a:extLst>
          </p:cNvPr>
          <p:cNvCxnSpPr>
            <a:cxnSpLocks/>
          </p:cNvCxnSpPr>
          <p:nvPr/>
        </p:nvCxnSpPr>
        <p:spPr>
          <a:xfrm>
            <a:off x="7640395" y="3632057"/>
            <a:ext cx="0" cy="2088173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5BF24999-8344-BD8B-3661-EE0F3FFC37D8}"/>
              </a:ext>
            </a:extLst>
          </p:cNvPr>
          <p:cNvCxnSpPr>
            <a:cxnSpLocks/>
          </p:cNvCxnSpPr>
          <p:nvPr/>
        </p:nvCxnSpPr>
        <p:spPr>
          <a:xfrm>
            <a:off x="7292716" y="3316223"/>
            <a:ext cx="7375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C83D26EA-4533-2D73-71B9-24BFB0EADB06}"/>
              </a:ext>
            </a:extLst>
          </p:cNvPr>
          <p:cNvCxnSpPr>
            <a:cxnSpLocks/>
          </p:cNvCxnSpPr>
          <p:nvPr/>
        </p:nvCxnSpPr>
        <p:spPr>
          <a:xfrm>
            <a:off x="7468635" y="3468623"/>
            <a:ext cx="737582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C07E9D5A-B142-CAED-F373-9BCCF83B7F4C}"/>
              </a:ext>
            </a:extLst>
          </p:cNvPr>
          <p:cNvCxnSpPr>
            <a:cxnSpLocks/>
          </p:cNvCxnSpPr>
          <p:nvPr/>
        </p:nvCxnSpPr>
        <p:spPr>
          <a:xfrm>
            <a:off x="7640395" y="3632057"/>
            <a:ext cx="737582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64D68B6C-7B57-8C10-5705-45B44D7A6C78}"/>
              </a:ext>
            </a:extLst>
          </p:cNvPr>
          <p:cNvCxnSpPr>
            <a:cxnSpLocks/>
          </p:cNvCxnSpPr>
          <p:nvPr/>
        </p:nvCxnSpPr>
        <p:spPr>
          <a:xfrm flipV="1">
            <a:off x="6486267" y="2370907"/>
            <a:ext cx="0" cy="30366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97B006FA-7044-BFB8-4C15-117674B7043F}"/>
              </a:ext>
            </a:extLst>
          </p:cNvPr>
          <p:cNvCxnSpPr>
            <a:cxnSpLocks/>
          </p:cNvCxnSpPr>
          <p:nvPr/>
        </p:nvCxnSpPr>
        <p:spPr>
          <a:xfrm flipV="1">
            <a:off x="6662186" y="2370907"/>
            <a:ext cx="0" cy="320047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FF447D98-6580-5B0D-D61E-D4F571BAC055}"/>
              </a:ext>
            </a:extLst>
          </p:cNvPr>
          <p:cNvCxnSpPr>
            <a:cxnSpLocks/>
          </p:cNvCxnSpPr>
          <p:nvPr/>
        </p:nvCxnSpPr>
        <p:spPr>
          <a:xfrm>
            <a:off x="6833946" y="2370907"/>
            <a:ext cx="0" cy="3355281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DAE77222-C824-62A5-E276-5F249157C56B}"/>
              </a:ext>
            </a:extLst>
          </p:cNvPr>
          <p:cNvCxnSpPr>
            <a:cxnSpLocks/>
          </p:cNvCxnSpPr>
          <p:nvPr/>
        </p:nvCxnSpPr>
        <p:spPr>
          <a:xfrm>
            <a:off x="7148271" y="2370907"/>
            <a:ext cx="0" cy="372523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6D15B75F-1F67-2C43-B70D-12FAA349C4AE}"/>
              </a:ext>
            </a:extLst>
          </p:cNvPr>
          <p:cNvCxnSpPr>
            <a:cxnSpLocks/>
          </p:cNvCxnSpPr>
          <p:nvPr/>
        </p:nvCxnSpPr>
        <p:spPr>
          <a:xfrm flipV="1">
            <a:off x="5741016" y="2370907"/>
            <a:ext cx="0" cy="35218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82D89EE9-10F6-8184-9509-2E5442BD71D5}"/>
              </a:ext>
            </a:extLst>
          </p:cNvPr>
          <p:cNvCxnSpPr>
            <a:cxnSpLocks/>
          </p:cNvCxnSpPr>
          <p:nvPr/>
        </p:nvCxnSpPr>
        <p:spPr>
          <a:xfrm flipV="1">
            <a:off x="5236587" y="2370907"/>
            <a:ext cx="0" cy="30366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064C4EF-A0B7-1BF3-920D-C1D143FCE17F}"/>
              </a:ext>
            </a:extLst>
          </p:cNvPr>
          <p:cNvCxnSpPr>
            <a:cxnSpLocks/>
          </p:cNvCxnSpPr>
          <p:nvPr/>
        </p:nvCxnSpPr>
        <p:spPr>
          <a:xfrm flipV="1">
            <a:off x="5412506" y="2370907"/>
            <a:ext cx="0" cy="320047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E7116B9-9514-9531-789C-91B60BB08D7B}"/>
              </a:ext>
            </a:extLst>
          </p:cNvPr>
          <p:cNvCxnSpPr>
            <a:cxnSpLocks/>
          </p:cNvCxnSpPr>
          <p:nvPr/>
        </p:nvCxnSpPr>
        <p:spPr>
          <a:xfrm>
            <a:off x="5584266" y="2370907"/>
            <a:ext cx="0" cy="3355281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ED35E4-6F54-E7D3-D87F-A3BBA7FB83A4}"/>
              </a:ext>
            </a:extLst>
          </p:cNvPr>
          <p:cNvCxnSpPr>
            <a:cxnSpLocks/>
          </p:cNvCxnSpPr>
          <p:nvPr/>
        </p:nvCxnSpPr>
        <p:spPr>
          <a:xfrm>
            <a:off x="5898591" y="2370907"/>
            <a:ext cx="0" cy="372523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8E9543B1-7CA2-80DD-4BC4-39E64DC46F04}"/>
              </a:ext>
            </a:extLst>
          </p:cNvPr>
          <p:cNvSpPr txBox="1"/>
          <p:nvPr/>
        </p:nvSpPr>
        <p:spPr>
          <a:xfrm>
            <a:off x="11319861" y="5631594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L3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E40F44B-1E20-3C2B-D711-98B641EA3F21}"/>
              </a:ext>
            </a:extLst>
          </p:cNvPr>
          <p:cNvSpPr txBox="1"/>
          <p:nvPr/>
        </p:nvSpPr>
        <p:spPr>
          <a:xfrm>
            <a:off x="11319861" y="5296806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L1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B578B9A-DC0C-6296-4703-17910CD3D1A7}"/>
              </a:ext>
            </a:extLst>
          </p:cNvPr>
          <p:cNvSpPr txBox="1"/>
          <p:nvPr/>
        </p:nvSpPr>
        <p:spPr>
          <a:xfrm>
            <a:off x="11324062" y="5775804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C0B5847-0137-6EC7-F04A-12898A92DA6C}"/>
              </a:ext>
            </a:extLst>
          </p:cNvPr>
          <p:cNvSpPr txBox="1"/>
          <p:nvPr/>
        </p:nvSpPr>
        <p:spPr>
          <a:xfrm>
            <a:off x="11319861" y="5460240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L2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FEBD5EAA-84CF-819B-9F14-8A521D562A20}"/>
              </a:ext>
            </a:extLst>
          </p:cNvPr>
          <p:cNvSpPr txBox="1"/>
          <p:nvPr/>
        </p:nvSpPr>
        <p:spPr>
          <a:xfrm>
            <a:off x="11330238" y="5960723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PE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12E0782-2414-46AE-5B55-43A0564F2927}"/>
              </a:ext>
            </a:extLst>
          </p:cNvPr>
          <p:cNvSpPr txBox="1"/>
          <p:nvPr/>
        </p:nvSpPr>
        <p:spPr>
          <a:xfrm>
            <a:off x="589116" y="6669218"/>
            <a:ext cx="25202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Formular: EMS Konfigurationsübersicht Stand 20240109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03DF181-01AD-C3D5-781B-2E92E11489F9}"/>
              </a:ext>
            </a:extLst>
          </p:cNvPr>
          <p:cNvCxnSpPr>
            <a:cxnSpLocks/>
          </p:cNvCxnSpPr>
          <p:nvPr/>
        </p:nvCxnSpPr>
        <p:spPr>
          <a:xfrm>
            <a:off x="6019800" y="2999371"/>
            <a:ext cx="3036982" cy="0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5E19C4FB-D451-ABE7-2657-E2846F6716D5}"/>
              </a:ext>
            </a:extLst>
          </p:cNvPr>
          <p:cNvCxnSpPr>
            <a:cxnSpLocks/>
          </p:cNvCxnSpPr>
          <p:nvPr/>
        </p:nvCxnSpPr>
        <p:spPr>
          <a:xfrm flipV="1">
            <a:off x="4661516" y="3620656"/>
            <a:ext cx="0" cy="227214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17051F39-6C97-8FC2-E4E4-D80A643D4AFC}"/>
              </a:ext>
            </a:extLst>
          </p:cNvPr>
          <p:cNvCxnSpPr>
            <a:cxnSpLocks/>
          </p:cNvCxnSpPr>
          <p:nvPr/>
        </p:nvCxnSpPr>
        <p:spPr>
          <a:xfrm flipV="1">
            <a:off x="4157087" y="3632057"/>
            <a:ext cx="0" cy="1775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F20E82A2-DEDD-F61A-45D2-96459576B348}"/>
              </a:ext>
            </a:extLst>
          </p:cNvPr>
          <p:cNvCxnSpPr>
            <a:cxnSpLocks/>
          </p:cNvCxnSpPr>
          <p:nvPr/>
        </p:nvCxnSpPr>
        <p:spPr>
          <a:xfrm flipV="1">
            <a:off x="4333006" y="3632057"/>
            <a:ext cx="0" cy="193932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5558575-82EE-02BF-EE3D-41B6407A4304}"/>
              </a:ext>
            </a:extLst>
          </p:cNvPr>
          <p:cNvCxnSpPr>
            <a:cxnSpLocks/>
          </p:cNvCxnSpPr>
          <p:nvPr/>
        </p:nvCxnSpPr>
        <p:spPr>
          <a:xfrm>
            <a:off x="4504766" y="3632057"/>
            <a:ext cx="0" cy="2094131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D14B2187-7DFD-D3CE-3C68-C745AF7B9B83}"/>
              </a:ext>
            </a:extLst>
          </p:cNvPr>
          <p:cNvCxnSpPr>
            <a:cxnSpLocks/>
          </p:cNvCxnSpPr>
          <p:nvPr/>
        </p:nvCxnSpPr>
        <p:spPr>
          <a:xfrm>
            <a:off x="4819091" y="3632057"/>
            <a:ext cx="0" cy="246408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>
            <a:extLst>
              <a:ext uri="{FF2B5EF4-FFF2-40B4-BE49-F238E27FC236}">
                <a16:creationId xmlns:a16="http://schemas.microsoft.com/office/drawing/2014/main" id="{3D9C0951-E0E2-455B-EDEA-C2035F1B75ED}"/>
              </a:ext>
            </a:extLst>
          </p:cNvPr>
          <p:cNvSpPr txBox="1"/>
          <p:nvPr/>
        </p:nvSpPr>
        <p:spPr>
          <a:xfrm>
            <a:off x="456279" y="3329425"/>
            <a:ext cx="2169793" cy="558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/>
              <a:t>Batterie </a:t>
            </a:r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br>
              <a:rPr lang="en-US" sz="1000" dirty="0"/>
            </a:br>
            <a:r>
              <a:rPr lang="en-US" sz="1000" dirty="0" err="1"/>
              <a:t>Typ</a:t>
            </a:r>
            <a:r>
              <a:rPr lang="en-US" sz="1000" dirty="0"/>
              <a:t>: 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br>
              <a:rPr lang="en-US" sz="1000" dirty="0"/>
            </a:br>
            <a:r>
              <a:rPr lang="en-US" sz="1000" dirty="0"/>
              <a:t>Nominal </a:t>
            </a:r>
            <a:r>
              <a:rPr lang="en-US" sz="1000" dirty="0" err="1"/>
              <a:t>Kapazität</a:t>
            </a:r>
            <a:r>
              <a:rPr lang="en-US" sz="1000" dirty="0"/>
              <a:t> [kWh]: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  <a:r>
              <a:rPr lang="en-US" sz="1000" dirty="0"/>
              <a:t> </a:t>
            </a:r>
          </a:p>
          <a:p>
            <a:endParaRPr lang="en-US" sz="1000" dirty="0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4A5D7594-FF82-FC2C-8226-FE5C44A42B38}"/>
              </a:ext>
            </a:extLst>
          </p:cNvPr>
          <p:cNvSpPr txBox="1"/>
          <p:nvPr/>
        </p:nvSpPr>
        <p:spPr>
          <a:xfrm>
            <a:off x="456280" y="4112580"/>
            <a:ext cx="2169792" cy="679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dirty="0" err="1"/>
              <a:t>Solarkollektoren</a:t>
            </a:r>
            <a:endParaRPr lang="en-US" sz="1000" dirty="0"/>
          </a:p>
          <a:p>
            <a:r>
              <a:rPr lang="en-US" sz="1000" dirty="0" err="1"/>
              <a:t>Leistung</a:t>
            </a:r>
            <a:r>
              <a:rPr lang="en-US" sz="1000" dirty="0"/>
              <a:t> [</a:t>
            </a:r>
            <a:r>
              <a:rPr lang="en-US" sz="1000" dirty="0" err="1"/>
              <a:t>kWp</a:t>
            </a:r>
            <a:r>
              <a:rPr lang="en-US" sz="1000" dirty="0"/>
              <a:t>]: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</a:p>
          <a:p>
            <a:r>
              <a:rPr lang="en-US" sz="1000" dirty="0" err="1"/>
              <a:t>Anzahl</a:t>
            </a:r>
            <a:r>
              <a:rPr lang="en-US" sz="1000" dirty="0"/>
              <a:t> Strings: </a:t>
            </a:r>
            <a:r>
              <a:rPr lang="en-US" sz="1000" dirty="0">
                <a:solidFill>
                  <a:srgbClr val="FF0000"/>
                </a:solidFill>
              </a:rPr>
              <a:t>x</a:t>
            </a:r>
          </a:p>
          <a:p>
            <a:endParaRPr lang="en-US" sz="1000" dirty="0"/>
          </a:p>
          <a:p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F828967B-D26F-F819-B7D2-53A952B069CA}"/>
              </a:ext>
            </a:extLst>
          </p:cNvPr>
          <p:cNvCxnSpPr>
            <a:cxnSpLocks/>
          </p:cNvCxnSpPr>
          <p:nvPr/>
        </p:nvCxnSpPr>
        <p:spPr>
          <a:xfrm flipH="1">
            <a:off x="2632261" y="3765661"/>
            <a:ext cx="414814" cy="0"/>
          </a:xfrm>
          <a:prstGeom prst="line">
            <a:avLst/>
          </a:prstGeom>
          <a:ln w="3175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2F221F42-0B3F-8299-A7D8-063245D34938}"/>
              </a:ext>
            </a:extLst>
          </p:cNvPr>
          <p:cNvCxnSpPr>
            <a:cxnSpLocks/>
          </p:cNvCxnSpPr>
          <p:nvPr/>
        </p:nvCxnSpPr>
        <p:spPr>
          <a:xfrm>
            <a:off x="2626070" y="4260797"/>
            <a:ext cx="42100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6E1576C2-10C0-1275-329F-0008ED738E81}"/>
              </a:ext>
            </a:extLst>
          </p:cNvPr>
          <p:cNvCxnSpPr>
            <a:cxnSpLocks/>
          </p:cNvCxnSpPr>
          <p:nvPr/>
        </p:nvCxnSpPr>
        <p:spPr>
          <a:xfrm>
            <a:off x="2626070" y="3608510"/>
            <a:ext cx="42100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187FA543-DA84-5500-1E5A-0AD7642E809A}"/>
              </a:ext>
            </a:extLst>
          </p:cNvPr>
          <p:cNvCxnSpPr>
            <a:cxnSpLocks/>
          </p:cNvCxnSpPr>
          <p:nvPr/>
        </p:nvCxnSpPr>
        <p:spPr>
          <a:xfrm>
            <a:off x="4719293" y="999195"/>
            <a:ext cx="5253718" cy="0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DC8ED02E-4918-796E-1CF4-06BB268B941A}"/>
              </a:ext>
            </a:extLst>
          </p:cNvPr>
          <p:cNvCxnSpPr>
            <a:cxnSpLocks/>
          </p:cNvCxnSpPr>
          <p:nvPr/>
        </p:nvCxnSpPr>
        <p:spPr>
          <a:xfrm flipV="1">
            <a:off x="4730467" y="993960"/>
            <a:ext cx="0" cy="2229044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>
            <a:extLst>
              <a:ext uri="{FF2B5EF4-FFF2-40B4-BE49-F238E27FC236}">
                <a16:creationId xmlns:a16="http://schemas.microsoft.com/office/drawing/2014/main" id="{083F2819-B0F9-7918-4FA7-20083723D60B}"/>
              </a:ext>
            </a:extLst>
          </p:cNvPr>
          <p:cNvSpPr txBox="1"/>
          <p:nvPr/>
        </p:nvSpPr>
        <p:spPr>
          <a:xfrm>
            <a:off x="3040798" y="1400721"/>
            <a:ext cx="3117918" cy="1248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 err="1"/>
              <a:t>Wechselrichter</a:t>
            </a:r>
            <a:endParaRPr lang="en-US" sz="1000" b="1" dirty="0"/>
          </a:p>
          <a:p>
            <a:endParaRPr lang="en-US" sz="1000" dirty="0"/>
          </a:p>
          <a:p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Modellbezeichnung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/>
              <a:t>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Port Nummer: </a:t>
            </a:r>
            <a:r>
              <a:rPr lang="en-US" sz="1000" dirty="0" err="1">
                <a:solidFill>
                  <a:srgbClr val="FF0000"/>
                </a:solidFill>
              </a:rPr>
              <a:t>xxxx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/>
              <a:t>Modbus ID Nummer: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D10F51B-5820-CC59-242A-4BF5B95E4E25}"/>
              </a:ext>
            </a:extLst>
          </p:cNvPr>
          <p:cNvSpPr txBox="1"/>
          <p:nvPr/>
        </p:nvSpPr>
        <p:spPr>
          <a:xfrm>
            <a:off x="10641735" y="5222812"/>
            <a:ext cx="314452" cy="1241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ctr"/>
            <a:endParaRPr lang="en-US" sz="1000" dirty="0"/>
          </a:p>
          <a:p>
            <a:pPr algn="ctr"/>
            <a:r>
              <a:rPr lang="en-US" sz="1000" dirty="0" err="1"/>
              <a:t>Sicherung</a:t>
            </a:r>
            <a:endParaRPr lang="en-US" sz="1000" dirty="0"/>
          </a:p>
        </p:txBody>
      </p: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17765A6D-51FC-1388-0D79-EE7166B2CC97}"/>
              </a:ext>
            </a:extLst>
          </p:cNvPr>
          <p:cNvCxnSpPr>
            <a:cxnSpLocks/>
          </p:cNvCxnSpPr>
          <p:nvPr/>
        </p:nvCxnSpPr>
        <p:spPr>
          <a:xfrm flipV="1">
            <a:off x="9540385" y="1246708"/>
            <a:ext cx="0" cy="2858512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AD2E7D4-6B66-D8B8-4D09-905D9D9DBBC2}"/>
              </a:ext>
            </a:extLst>
          </p:cNvPr>
          <p:cNvSpPr txBox="1"/>
          <p:nvPr/>
        </p:nvSpPr>
        <p:spPr>
          <a:xfrm>
            <a:off x="9254450" y="681917"/>
            <a:ext cx="2081952" cy="6537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/>
              <a:t>Router</a:t>
            </a:r>
            <a:br>
              <a:rPr lang="en-US" sz="1000" b="1" dirty="0"/>
            </a:br>
            <a:r>
              <a:rPr lang="en-US" sz="1000" b="1" dirty="0"/>
              <a:t>LAN/</a:t>
            </a:r>
            <a:r>
              <a:rPr lang="en-US" sz="1000" b="1" dirty="0" err="1"/>
              <a:t>WiFi</a:t>
            </a:r>
            <a:br>
              <a:rPr lang="en-US" sz="1000" b="1" dirty="0"/>
            </a:br>
            <a:endParaRPr lang="en-US" sz="1000" b="1" dirty="0"/>
          </a:p>
          <a:p>
            <a:endParaRPr lang="en-US" sz="1000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82E39B51-B092-0D53-A61B-147E2D79CF2D}"/>
              </a:ext>
            </a:extLst>
          </p:cNvPr>
          <p:cNvSpPr txBox="1"/>
          <p:nvPr/>
        </p:nvSpPr>
        <p:spPr>
          <a:xfrm>
            <a:off x="6367404" y="1400193"/>
            <a:ext cx="2816801" cy="1248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 err="1"/>
              <a:t>Wallbox</a:t>
            </a:r>
            <a:endParaRPr lang="en-US" sz="1000" b="1" dirty="0"/>
          </a:p>
          <a:p>
            <a:endParaRPr lang="en-US" sz="1000" dirty="0"/>
          </a:p>
          <a:p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Modellbezeichnung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Port Nummer: </a:t>
            </a:r>
            <a:r>
              <a:rPr lang="en-US" sz="1000" dirty="0" err="1">
                <a:solidFill>
                  <a:srgbClr val="FF0000"/>
                </a:solidFill>
              </a:rPr>
              <a:t>xxxx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/>
              <a:t>Modbus ID Nummer: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B4E9B665-C9AA-979D-E7EC-90CC7CE3655D}"/>
              </a:ext>
            </a:extLst>
          </p:cNvPr>
          <p:cNvCxnSpPr>
            <a:cxnSpLocks/>
          </p:cNvCxnSpPr>
          <p:nvPr/>
        </p:nvCxnSpPr>
        <p:spPr>
          <a:xfrm flipH="1">
            <a:off x="9540385" y="2510222"/>
            <a:ext cx="1209415" cy="9534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511EC9DE-0D7F-0F07-BF09-6F33AA7018C6}"/>
              </a:ext>
            </a:extLst>
          </p:cNvPr>
          <p:cNvSpPr txBox="1"/>
          <p:nvPr/>
        </p:nvSpPr>
        <p:spPr>
          <a:xfrm>
            <a:off x="7765486" y="3807163"/>
            <a:ext cx="2067823" cy="1240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/>
              <a:t>Energy Meter</a:t>
            </a:r>
          </a:p>
          <a:p>
            <a:endParaRPr lang="en-US" sz="1000" dirty="0"/>
          </a:p>
          <a:p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Modellbezeichnung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Port Nummer: </a:t>
            </a:r>
            <a:r>
              <a:rPr lang="en-US" sz="1000" dirty="0" err="1">
                <a:solidFill>
                  <a:srgbClr val="FF0000"/>
                </a:solidFill>
              </a:rPr>
              <a:t>xxxx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/>
              <a:t>Modbus ID Nummer: </a:t>
            </a:r>
            <a:r>
              <a:rPr lang="en-US" sz="1000" dirty="0">
                <a:solidFill>
                  <a:srgbClr val="FF0000"/>
                </a:solidFill>
              </a:rPr>
              <a:t>xx </a:t>
            </a:r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A76B6CA-2365-F1B4-8B7A-822A82074F6E}"/>
              </a:ext>
            </a:extLst>
          </p:cNvPr>
          <p:cNvCxnSpPr>
            <a:cxnSpLocks/>
          </p:cNvCxnSpPr>
          <p:nvPr/>
        </p:nvCxnSpPr>
        <p:spPr>
          <a:xfrm flipV="1">
            <a:off x="3663667" y="3661866"/>
            <a:ext cx="0" cy="2229044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>
            <a:extLst>
              <a:ext uri="{FF2B5EF4-FFF2-40B4-BE49-F238E27FC236}">
                <a16:creationId xmlns:a16="http://schemas.microsoft.com/office/drawing/2014/main" id="{575BAE38-6554-E7CA-B08E-1FCB0A91ECD4}"/>
              </a:ext>
            </a:extLst>
          </p:cNvPr>
          <p:cNvSpPr txBox="1"/>
          <p:nvPr/>
        </p:nvSpPr>
        <p:spPr>
          <a:xfrm>
            <a:off x="3052571" y="3125599"/>
            <a:ext cx="3121267" cy="1248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 err="1"/>
              <a:t>Ggf</a:t>
            </a:r>
            <a:r>
              <a:rPr lang="en-US" sz="1000" b="1" dirty="0"/>
              <a:t>. 2ter </a:t>
            </a:r>
            <a:r>
              <a:rPr lang="en-US" sz="1000" b="1" dirty="0" err="1"/>
              <a:t>Wechselrichter</a:t>
            </a:r>
            <a:endParaRPr lang="en-US" sz="1000" b="1" dirty="0"/>
          </a:p>
          <a:p>
            <a:endParaRPr lang="en-US" sz="1000" dirty="0"/>
          </a:p>
          <a:p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Modellbezeichnung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/>
              <a:t>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Port Nummer: </a:t>
            </a:r>
            <a:r>
              <a:rPr lang="en-US" sz="1000" dirty="0" err="1">
                <a:solidFill>
                  <a:srgbClr val="FF0000"/>
                </a:solidFill>
              </a:rPr>
              <a:t>xxxx</a:t>
            </a:r>
            <a:endParaRPr lang="en-US" sz="1000" dirty="0">
              <a:solidFill>
                <a:srgbClr val="FF0000"/>
              </a:solidFill>
            </a:endParaRPr>
          </a:p>
          <a:p>
            <a:r>
              <a:rPr lang="en-US" sz="1000" dirty="0"/>
              <a:t>Modbus ID Nummer: </a:t>
            </a:r>
            <a:r>
              <a:rPr lang="en-US" sz="1000" dirty="0">
                <a:solidFill>
                  <a:srgbClr val="FF0000"/>
                </a:solidFill>
              </a:rPr>
              <a:t>xx</a:t>
            </a:r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377B21D8-FE84-5900-ADFF-A36DA67C1EF6}"/>
              </a:ext>
            </a:extLst>
          </p:cNvPr>
          <p:cNvSpPr txBox="1"/>
          <p:nvPr/>
        </p:nvSpPr>
        <p:spPr>
          <a:xfrm>
            <a:off x="444505" y="4976949"/>
            <a:ext cx="359268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err="1"/>
              <a:t>Wärmepumpe</a:t>
            </a:r>
            <a:r>
              <a:rPr lang="en-US" sz="1000" dirty="0"/>
              <a:t>	</a:t>
            </a:r>
          </a:p>
          <a:p>
            <a:r>
              <a:rPr lang="en-US" sz="1000" dirty="0" err="1"/>
              <a:t>Kontakt</a:t>
            </a:r>
            <a:r>
              <a:rPr lang="en-US" sz="1000" dirty="0"/>
              <a:t> 1 EVU </a:t>
            </a:r>
            <a:r>
              <a:rPr lang="en-US" sz="1000" dirty="0" err="1"/>
              <a:t>Sperre</a:t>
            </a:r>
            <a:r>
              <a:rPr lang="en-US" sz="1000" dirty="0"/>
              <a:t>:       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</a:p>
          <a:p>
            <a:r>
              <a:rPr lang="en-US" sz="1000" dirty="0" err="1"/>
              <a:t>Kontakt</a:t>
            </a:r>
            <a:r>
              <a:rPr lang="en-US" sz="1000" dirty="0"/>
              <a:t> 2 </a:t>
            </a:r>
            <a:r>
              <a:rPr lang="en-US" sz="1000" dirty="0" err="1"/>
              <a:t>forciert</a:t>
            </a:r>
            <a:r>
              <a:rPr lang="en-US" sz="1000" dirty="0"/>
              <a:t> Laden:  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	</a:t>
            </a:r>
          </a:p>
          <a:p>
            <a:r>
              <a:rPr lang="en-US" sz="1000" dirty="0"/>
              <a:t>	</a:t>
            </a:r>
          </a:p>
          <a:p>
            <a:r>
              <a:rPr lang="en-US" sz="1000" b="1" dirty="0" err="1"/>
              <a:t>Haushalt</a:t>
            </a:r>
            <a:r>
              <a:rPr lang="en-US" sz="1000" dirty="0"/>
              <a:t>	</a:t>
            </a:r>
          </a:p>
          <a:p>
            <a:r>
              <a:rPr lang="en-US" sz="1000" dirty="0"/>
              <a:t>WM </a:t>
            </a:r>
            <a:r>
              <a:rPr lang="en-US" sz="1000" dirty="0" err="1"/>
              <a:t>Zwischenstecker</a:t>
            </a:r>
            <a:r>
              <a:rPr lang="en-US" sz="1000" dirty="0"/>
              <a:t>: 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SM Switch:	         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	 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B6B06D2-3CB9-4913-2412-C29DDE000D6F}"/>
              </a:ext>
            </a:extLst>
          </p:cNvPr>
          <p:cNvSpPr txBox="1"/>
          <p:nvPr/>
        </p:nvSpPr>
        <p:spPr>
          <a:xfrm>
            <a:off x="10847689" y="413394"/>
            <a:ext cx="607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Seite </a:t>
            </a:r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7AF11CA-908F-D659-7611-2B5189E5EBD5}"/>
              </a:ext>
            </a:extLst>
          </p:cNvPr>
          <p:cNvCxnSpPr>
            <a:cxnSpLocks/>
          </p:cNvCxnSpPr>
          <p:nvPr/>
        </p:nvCxnSpPr>
        <p:spPr>
          <a:xfrm flipV="1">
            <a:off x="10749800" y="2518396"/>
            <a:ext cx="0" cy="1488077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CFC4C062-CB57-5CC9-0AE1-40C967CF8EEB}"/>
              </a:ext>
            </a:extLst>
          </p:cNvPr>
          <p:cNvCxnSpPr>
            <a:cxnSpLocks/>
          </p:cNvCxnSpPr>
          <p:nvPr/>
        </p:nvCxnSpPr>
        <p:spPr>
          <a:xfrm flipV="1">
            <a:off x="11129638" y="4460737"/>
            <a:ext cx="0" cy="1344514"/>
          </a:xfrm>
          <a:prstGeom prst="line">
            <a:avLst/>
          </a:prstGeom>
          <a:ln w="47625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>
            <a:extLst>
              <a:ext uri="{FF2B5EF4-FFF2-40B4-BE49-F238E27FC236}">
                <a16:creationId xmlns:a16="http://schemas.microsoft.com/office/drawing/2014/main" id="{4A0C1D42-974F-7D83-3C96-501D545148E9}"/>
              </a:ext>
            </a:extLst>
          </p:cNvPr>
          <p:cNvSpPr txBox="1"/>
          <p:nvPr/>
        </p:nvSpPr>
        <p:spPr>
          <a:xfrm>
            <a:off x="11013144" y="5222812"/>
            <a:ext cx="227947" cy="12418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wordArtVert" wrap="square" anchor="ctr" anchorCtr="0">
            <a:noAutofit/>
          </a:bodyPr>
          <a:lstStyle/>
          <a:p>
            <a:pPr algn="just"/>
            <a:r>
              <a:rPr lang="en-US" sz="1000" dirty="0" err="1"/>
              <a:t>Zähler</a:t>
            </a:r>
            <a:endParaRPr lang="en-US" sz="1000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BCB3E52-C0BB-1B29-32AE-32FC8B58D683}"/>
              </a:ext>
            </a:extLst>
          </p:cNvPr>
          <p:cNvSpPr txBox="1"/>
          <p:nvPr/>
        </p:nvSpPr>
        <p:spPr>
          <a:xfrm>
            <a:off x="9911003" y="2614267"/>
            <a:ext cx="2130071" cy="18464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 err="1"/>
              <a:t>optischer</a:t>
            </a:r>
            <a:r>
              <a:rPr lang="en-US" sz="1000" b="1" dirty="0"/>
              <a:t> Sensor am </a:t>
            </a:r>
            <a:r>
              <a:rPr lang="en-US" sz="1000" b="1" dirty="0" err="1"/>
              <a:t>Zähler</a:t>
            </a:r>
            <a:endParaRPr lang="en-US" sz="1000" b="1" dirty="0"/>
          </a:p>
          <a:p>
            <a:r>
              <a:rPr lang="en-US" sz="1000" dirty="0" err="1"/>
              <a:t>Hersteller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 err="1"/>
              <a:t>Modellbezeichnung</a:t>
            </a:r>
            <a:r>
              <a:rPr lang="en-US" sz="1000" dirty="0"/>
              <a:t>: </a:t>
            </a:r>
            <a:r>
              <a:rPr lang="en-US" sz="1000" dirty="0" err="1">
                <a:solidFill>
                  <a:srgbClr val="FF0000"/>
                </a:solidFill>
              </a:rPr>
              <a:t>xxxxxxxxx</a:t>
            </a:r>
            <a:endParaRPr lang="en-US" sz="1000" dirty="0"/>
          </a:p>
          <a:p>
            <a:r>
              <a:rPr lang="en-US" sz="1000" dirty="0"/>
              <a:t>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>
                <a:solidFill>
                  <a:srgbClr val="FF0000"/>
                </a:solidFill>
              </a:rPr>
              <a:t>xxx </a:t>
            </a:r>
            <a:br>
              <a:rPr lang="en-US" sz="1000" dirty="0">
                <a:solidFill>
                  <a:srgbClr val="FF0000"/>
                </a:solidFill>
              </a:rPr>
            </a:br>
            <a:endParaRPr lang="en-US" sz="1000" dirty="0"/>
          </a:p>
          <a:p>
            <a:r>
              <a:rPr lang="en-US" sz="1000" dirty="0"/>
              <a:t>Token: </a:t>
            </a:r>
            <a:br>
              <a:rPr lang="en-US" sz="1000" dirty="0"/>
            </a:br>
            <a:r>
              <a:rPr lang="en-US" sz="1000" dirty="0" err="1">
                <a:solidFill>
                  <a:srgbClr val="FF0000"/>
                </a:solidFill>
              </a:rPr>
              <a:t>xxxxxxxxxxxxxxx</a:t>
            </a:r>
            <a:endParaRPr lang="en-US" sz="1000" dirty="0">
              <a:solidFill>
                <a:srgbClr val="FF0000"/>
              </a:solidFill>
            </a:endParaRPr>
          </a:p>
          <a:p>
            <a:endParaRPr lang="en-US" sz="1000" dirty="0"/>
          </a:p>
          <a:p>
            <a:r>
              <a:rPr lang="en-US" sz="1000" dirty="0"/>
              <a:t>Home ID: </a:t>
            </a:r>
            <a:br>
              <a:rPr lang="en-US" sz="1000" dirty="0"/>
            </a:br>
            <a:r>
              <a:rPr lang="en-US" sz="1000" dirty="0">
                <a:solidFill>
                  <a:srgbClr val="FF0000"/>
                </a:solidFill>
              </a:rPr>
              <a:t>xx </a:t>
            </a:r>
            <a:r>
              <a:rPr lang="en-US" sz="1000" dirty="0" err="1">
                <a:solidFill>
                  <a:srgbClr val="FF0000"/>
                </a:solidFill>
              </a:rPr>
              <a:t>xxxxxxxxxxxxxxx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br>
              <a:rPr lang="en-US" sz="1000" dirty="0"/>
            </a:b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171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>
            <a:extLst>
              <a:ext uri="{FF2B5EF4-FFF2-40B4-BE49-F238E27FC236}">
                <a16:creationId xmlns:a16="http://schemas.microsoft.com/office/drawing/2014/main" id="{DA50B56B-B169-CE59-6FB3-1F820DD9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-22222" y="6678190"/>
            <a:ext cx="12188826" cy="1587"/>
          </a:xfrm>
          <a:prstGeom prst="line">
            <a:avLst/>
          </a:prstGeom>
          <a:noFill/>
          <a:ln w="19080" cap="flat">
            <a:solidFill>
              <a:srgbClr val="3FCBF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771758-FC92-6D38-B524-DC594F1C9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4731" y="6389302"/>
            <a:ext cx="388887" cy="43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7C5A9E6-B1A8-4A4D-F14B-DAB44E84D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999" y="282548"/>
            <a:ext cx="4428218" cy="54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4" tIns="44994" rIns="45714" bIns="44994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113"/>
              </a:spcBef>
              <a:spcAft>
                <a:spcPts val="1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38"/>
              </a:spcBef>
              <a:spcAft>
                <a:spcPts val="638"/>
              </a:spcAft>
            </a:pPr>
            <a:r>
              <a:rPr lang="de-DE" altLang="de-DE" sz="2400" b="1" dirty="0">
                <a:solidFill>
                  <a:srgbClr val="000000"/>
                </a:solidFill>
                <a:latin typeface="Roboto" panose="02000000000000000000" pitchFamily="2" charset="0"/>
              </a:rPr>
              <a:t>EMS Konfigurationsübersicht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D6BA917-118D-CE2F-61FF-64C9D2EC5328}"/>
              </a:ext>
            </a:extLst>
          </p:cNvPr>
          <p:cNvCxnSpPr>
            <a:cxnSpLocks/>
          </p:cNvCxnSpPr>
          <p:nvPr/>
        </p:nvCxnSpPr>
        <p:spPr>
          <a:xfrm flipV="1">
            <a:off x="5586648" y="1433511"/>
            <a:ext cx="0" cy="2251903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5E5D8877-56D4-C8EF-3304-9E986D520CD1}"/>
              </a:ext>
            </a:extLst>
          </p:cNvPr>
          <p:cNvSpPr txBox="1"/>
          <p:nvPr/>
        </p:nvSpPr>
        <p:spPr>
          <a:xfrm>
            <a:off x="378137" y="832719"/>
            <a:ext cx="417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Vorname, Nachname:  </a:t>
            </a:r>
            <a:r>
              <a:rPr lang="de-DE" sz="1600" dirty="0" err="1">
                <a:solidFill>
                  <a:srgbClr val="FF0000"/>
                </a:solidFill>
              </a:rPr>
              <a:t>xxxxxx</a:t>
            </a:r>
            <a:r>
              <a:rPr lang="de-DE" sz="1600" dirty="0">
                <a:solidFill>
                  <a:srgbClr val="FF0000"/>
                </a:solidFill>
              </a:rPr>
              <a:t>, </a:t>
            </a:r>
            <a:r>
              <a:rPr lang="de-DE" sz="1600" dirty="0" err="1">
                <a:solidFill>
                  <a:srgbClr val="FF0000"/>
                </a:solidFill>
              </a:rPr>
              <a:t>xxxxxx</a:t>
            </a:r>
            <a:endParaRPr lang="de-DE" sz="1600" dirty="0">
              <a:solidFill>
                <a:srgbClr val="FF0000"/>
              </a:solidFill>
            </a:endParaRPr>
          </a:p>
          <a:p>
            <a:r>
              <a:rPr lang="de-DE" sz="1600" dirty="0"/>
              <a:t>Datum:  </a:t>
            </a:r>
            <a:r>
              <a:rPr lang="de-DE" sz="1600" dirty="0" err="1">
                <a:solidFill>
                  <a:srgbClr val="FF0000"/>
                </a:solidFill>
              </a:rPr>
              <a:t>dd.mm.yyyy</a:t>
            </a:r>
            <a:endParaRPr lang="de-DE" sz="1600" dirty="0">
              <a:solidFill>
                <a:srgbClr val="FF0000"/>
              </a:solidFill>
            </a:endParaRP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67A4846-40DD-ECF4-8F56-7530E4DCC3D0}"/>
              </a:ext>
            </a:extLst>
          </p:cNvPr>
          <p:cNvCxnSpPr>
            <a:cxnSpLocks/>
          </p:cNvCxnSpPr>
          <p:nvPr/>
        </p:nvCxnSpPr>
        <p:spPr>
          <a:xfrm>
            <a:off x="5107560" y="3863316"/>
            <a:ext cx="49031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D70A795-72DA-1F21-2D23-AEA51A913FC7}"/>
              </a:ext>
            </a:extLst>
          </p:cNvPr>
          <p:cNvCxnSpPr>
            <a:cxnSpLocks/>
          </p:cNvCxnSpPr>
          <p:nvPr/>
        </p:nvCxnSpPr>
        <p:spPr>
          <a:xfrm>
            <a:off x="5107560" y="4015716"/>
            <a:ext cx="4903187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BCB61754-494A-AB3D-1148-7915755FC6B3}"/>
              </a:ext>
            </a:extLst>
          </p:cNvPr>
          <p:cNvCxnSpPr>
            <a:cxnSpLocks/>
          </p:cNvCxnSpPr>
          <p:nvPr/>
        </p:nvCxnSpPr>
        <p:spPr>
          <a:xfrm>
            <a:off x="5107560" y="4164568"/>
            <a:ext cx="4903187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0AEECB76-B178-9678-4EC2-D32795224AFC}"/>
              </a:ext>
            </a:extLst>
          </p:cNvPr>
          <p:cNvCxnSpPr>
            <a:cxnSpLocks/>
          </p:cNvCxnSpPr>
          <p:nvPr/>
        </p:nvCxnSpPr>
        <p:spPr>
          <a:xfrm>
            <a:off x="5168520" y="4337141"/>
            <a:ext cx="4842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92D3ED2A-3D13-1E1F-8841-ED36EA190640}"/>
              </a:ext>
            </a:extLst>
          </p:cNvPr>
          <p:cNvCxnSpPr>
            <a:cxnSpLocks/>
          </p:cNvCxnSpPr>
          <p:nvPr/>
        </p:nvCxnSpPr>
        <p:spPr>
          <a:xfrm flipV="1">
            <a:off x="5176140" y="4533497"/>
            <a:ext cx="4834607" cy="6978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377B21D8-FE84-5900-ADFF-A36DA67C1EF6}"/>
              </a:ext>
            </a:extLst>
          </p:cNvPr>
          <p:cNvSpPr txBox="1"/>
          <p:nvPr/>
        </p:nvSpPr>
        <p:spPr>
          <a:xfrm>
            <a:off x="2030861" y="2266045"/>
            <a:ext cx="4307343" cy="29800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	</a:t>
            </a:r>
          </a:p>
          <a:p>
            <a:r>
              <a:rPr lang="en-US" sz="1000" b="1" dirty="0" err="1"/>
              <a:t>weitere</a:t>
            </a:r>
            <a:r>
              <a:rPr lang="en-US" sz="1000" b="1" dirty="0"/>
              <a:t>  </a:t>
            </a:r>
            <a:r>
              <a:rPr lang="en-US" sz="1000" b="1" dirty="0" err="1"/>
              <a:t>Verbraucher</a:t>
            </a:r>
            <a:r>
              <a:rPr lang="en-US" sz="1000" b="1" dirty="0"/>
              <a:t> </a:t>
            </a:r>
            <a:r>
              <a:rPr lang="en-US" sz="1000" b="1" dirty="0" err="1"/>
              <a:t>im</a:t>
            </a:r>
            <a:r>
              <a:rPr lang="en-US" sz="1000" b="1" dirty="0"/>
              <a:t> Haus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</a:t>
            </a:r>
            <a:r>
              <a:rPr lang="en-US" sz="1000" dirty="0" err="1"/>
              <a:t>Klimaanlage</a:t>
            </a:r>
            <a:r>
              <a:rPr lang="en-US" sz="1000" dirty="0"/>
              <a:t>: 		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 err="1"/>
              <a:t>ggf</a:t>
            </a:r>
            <a:r>
              <a:rPr lang="en-US" sz="1000" dirty="0"/>
              <a:t>. </a:t>
            </a:r>
            <a:r>
              <a:rPr lang="en-US" sz="1000" dirty="0" err="1"/>
              <a:t>Umwälzpumpe</a:t>
            </a:r>
            <a:r>
              <a:rPr lang="en-US" sz="1000" dirty="0"/>
              <a:t>:	</a:t>
            </a:r>
            <a:r>
              <a:rPr lang="en-US" sz="1000" dirty="0" err="1"/>
              <a:t>Aktor</a:t>
            </a:r>
            <a:r>
              <a:rPr lang="en-US" sz="1000" dirty="0"/>
              <a:t> IP-</a:t>
            </a:r>
            <a:r>
              <a:rPr lang="en-US" sz="1000" dirty="0" err="1"/>
              <a:t>Adresse</a:t>
            </a:r>
            <a:r>
              <a:rPr lang="en-US" sz="1000" dirty="0"/>
              <a:t> 192.168.</a:t>
            </a:r>
            <a:r>
              <a:rPr lang="en-US" sz="1000" dirty="0">
                <a:solidFill>
                  <a:srgbClr val="FF0000"/>
                </a:solidFill>
              </a:rPr>
              <a:t>xxx</a:t>
            </a:r>
            <a:r>
              <a:rPr lang="en-US" sz="1000" dirty="0"/>
              <a:t>.</a:t>
            </a:r>
            <a:r>
              <a:rPr lang="en-US" sz="1000" dirty="0">
                <a:solidFill>
                  <a:srgbClr val="FF0000"/>
                </a:solidFill>
              </a:rPr>
              <a:t>xxx </a:t>
            </a:r>
            <a:endParaRPr lang="en-US" sz="1000" dirty="0"/>
          </a:p>
          <a:p>
            <a:r>
              <a:rPr lang="en-US" sz="1000" dirty="0"/>
              <a:t>	 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12E0782-2414-46AE-5B55-43A0564F2927}"/>
              </a:ext>
            </a:extLst>
          </p:cNvPr>
          <p:cNvSpPr txBox="1"/>
          <p:nvPr/>
        </p:nvSpPr>
        <p:spPr>
          <a:xfrm>
            <a:off x="589116" y="6669218"/>
            <a:ext cx="25202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Formular: EMS Konfigurationsübersicht Stand 20240109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BD92509-4A63-DEEB-5C9C-6E05FEE5F881}"/>
              </a:ext>
            </a:extLst>
          </p:cNvPr>
          <p:cNvSpPr txBox="1"/>
          <p:nvPr/>
        </p:nvSpPr>
        <p:spPr>
          <a:xfrm>
            <a:off x="10413613" y="4075932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L3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DE75241-3988-48F9-9924-5C9670808EF9}"/>
              </a:ext>
            </a:extLst>
          </p:cNvPr>
          <p:cNvSpPr txBox="1"/>
          <p:nvPr/>
        </p:nvSpPr>
        <p:spPr>
          <a:xfrm>
            <a:off x="10413613" y="3741144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L1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A6D14160-A399-A6E7-7AA2-94B1482A3790}"/>
              </a:ext>
            </a:extLst>
          </p:cNvPr>
          <p:cNvSpPr txBox="1"/>
          <p:nvPr/>
        </p:nvSpPr>
        <p:spPr>
          <a:xfrm>
            <a:off x="10417814" y="4220142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1D1FE459-2B08-DAC5-FCE8-E2BCEFD608CF}"/>
              </a:ext>
            </a:extLst>
          </p:cNvPr>
          <p:cNvSpPr txBox="1"/>
          <p:nvPr/>
        </p:nvSpPr>
        <p:spPr>
          <a:xfrm>
            <a:off x="10413613" y="3904578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L2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41F0CF4-8CCC-2EA8-4A74-FC536EAE4EE8}"/>
              </a:ext>
            </a:extLst>
          </p:cNvPr>
          <p:cNvSpPr txBox="1"/>
          <p:nvPr/>
        </p:nvSpPr>
        <p:spPr>
          <a:xfrm>
            <a:off x="10423990" y="4405061"/>
            <a:ext cx="4148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PE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B007CE86-5237-2B2D-C669-662B9F24CC3D}"/>
              </a:ext>
            </a:extLst>
          </p:cNvPr>
          <p:cNvSpPr txBox="1"/>
          <p:nvPr/>
        </p:nvSpPr>
        <p:spPr>
          <a:xfrm>
            <a:off x="10847689" y="413394"/>
            <a:ext cx="607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Seite 2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4162FE7-90F8-59E1-C584-A9D1A6763C1B}"/>
              </a:ext>
            </a:extLst>
          </p:cNvPr>
          <p:cNvCxnSpPr>
            <a:cxnSpLocks/>
          </p:cNvCxnSpPr>
          <p:nvPr/>
        </p:nvCxnSpPr>
        <p:spPr>
          <a:xfrm>
            <a:off x="5586648" y="1433511"/>
            <a:ext cx="3769679" cy="0"/>
          </a:xfrm>
          <a:prstGeom prst="line">
            <a:avLst/>
          </a:prstGeom>
          <a:ln w="31750" cmpd="dbl">
            <a:solidFill>
              <a:srgbClr val="EF0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7E18F62B-1FEC-0F68-1BA7-A78B24D654FB}"/>
              </a:ext>
            </a:extLst>
          </p:cNvPr>
          <p:cNvSpPr txBox="1"/>
          <p:nvPr/>
        </p:nvSpPr>
        <p:spPr>
          <a:xfrm>
            <a:off x="8637766" y="1116233"/>
            <a:ext cx="2081952" cy="6537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1000" b="1" dirty="0"/>
              <a:t>Router</a:t>
            </a:r>
            <a:br>
              <a:rPr lang="en-US" sz="1000" b="1" dirty="0"/>
            </a:br>
            <a:r>
              <a:rPr lang="en-US" sz="1000" b="1" dirty="0"/>
              <a:t>LAN/</a:t>
            </a:r>
            <a:r>
              <a:rPr lang="en-US" sz="1000" b="1" dirty="0" err="1"/>
              <a:t>WiFi</a:t>
            </a:r>
            <a:br>
              <a:rPr lang="en-US" sz="1000" b="1" dirty="0"/>
            </a:br>
            <a:endParaRPr lang="en-US" sz="1000" b="1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7300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Breitbild</PresentationFormat>
  <Paragraphs>96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mrdengler</dc:creator>
  <cp:lastModifiedBy>pm</cp:lastModifiedBy>
  <cp:revision>72</cp:revision>
  <dcterms:created xsi:type="dcterms:W3CDTF">2023-09-06T14:51:29Z</dcterms:created>
  <dcterms:modified xsi:type="dcterms:W3CDTF">2024-01-09T08:54:08Z</dcterms:modified>
</cp:coreProperties>
</file>