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</p:sldMasterIdLst>
  <p:sldIdLst>
    <p:sldId id="256" r:id="rId13"/>
    <p:sldId id="257" r:id="rId14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48C8ED3-3EE6-4436-AA28-69AE8DBC5F4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34438629-6A64-4316-844B-77D472A45FB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266552AA-63FE-4AAC-A7E5-1595FA546C9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F369456-4877-463C-ADA6-2187BABA215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FFA14301-4545-43C6-8FD2-44E4A24F02E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BD77DC44-5B1C-4518-A335-923DEA36459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128FC116-210E-4E09-BC9B-B15F114B337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A83849FD-FD17-46E8-995C-0B8973F1398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8768A537-CB1B-4B8D-AD06-6D02338C13E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EB97DB07-650D-4194-8E96-9C4CAFE8825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5CA7C99B-B915-4942-93A1-81AA01DE660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Format des Titeltextes durch Klicken bearbeiten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&lt;Fußzeile&gt;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04EF7A64-1D2E-4427-9F94-C98669387265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&lt;Foliennummer&gt;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&lt;Datum/Uhrzeit&gt;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ftr" idx="28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&lt;Fußzeile&gt;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ldNum" idx="29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8151D7E6-8421-4F0C-91C8-80A63008A8AD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&lt;Foliennummer&gt;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dt" idx="3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&lt;Datum/Uhrzeit&gt;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ftr" idx="3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&lt;Fußzeile&gt;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ldNum" idx="3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0E6B393D-8A89-4829-9010-9323682BE1C1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&lt;Foliennummer&gt;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dt" idx="33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&lt;Datum/Uhrzeit&gt;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&lt;Fußzeile&gt;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8A0693DD-84ED-4B5E-8158-9D558F530D21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&lt;Foliennummer&gt;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&lt;Datum/Uhrzeit&gt;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ftr" idx="7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&lt;Fußzeile&gt;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ldNum" idx="8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9AC30E32-258D-45F5-B71A-EA5E6F464DDC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&lt;Foliennummer&gt;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dt" idx="9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&lt;Datum/Uhrzeit&gt;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Format des Titeltextes durch Klicken bearbeiten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Format des Gliederungstextes durch Klicken bearbeiten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Zweite Gliederungsebene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Dritte Gliederungsebene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Vierte Gliederungsebene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Fünfte Gliederungsebene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Sechste Gliederungsebene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Siebte Gliederungsebene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ftr" idx="10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&lt;Fußzeile&gt;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sldNum" idx="11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13D16041-CB0B-4E9F-9C08-B43D94320FA1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&lt;Foliennummer&gt;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dt" idx="12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&lt;Datum/Uhrzeit&gt;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ftr" idx="13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&lt;Fußzeile&gt;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sldNum" idx="14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F884C304-0F26-4C18-B8D1-DA8576CEBE86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&lt;Foliennummer&gt;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dt" idx="15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&lt;Datum/Uhrzeit&gt;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Format des Titeltextes durch Klicken bearbeiten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Format des Gliederungstextes durch Klicken bearbeiten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Zweite Gliederungsebene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Dritte Gliederungsebene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Vierte Gliederungsebene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Fünfte Gliederungsebene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Sechste Gliederungsebene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Siebte Gliederungsebene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Format des Gliederungstextes durch Klicken bearbeiten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Zweite Gliederungsebene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Dritte Gliederungsebene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Vierte Gliederungsebene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Fünfte Gliederungsebene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Sechste Gliederungsebene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Siebte Gliederungsebene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ftr" idx="16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&lt;Fußzeile&gt;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6" name="PlaceHolder 5"/>
          <p:cNvSpPr>
            <a:spLocks noGrp="1"/>
          </p:cNvSpPr>
          <p:nvPr>
            <p:ph type="sldNum" idx="17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33B02692-CEC6-4663-B7CB-823DF6729436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&lt;Foliennummer&gt;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7" name="PlaceHolder 6"/>
          <p:cNvSpPr>
            <a:spLocks noGrp="1"/>
          </p:cNvSpPr>
          <p:nvPr>
            <p:ph type="dt" idx="18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&lt;Datum/Uhrzeit&gt;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ftr" idx="19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&lt;Fußzeile&gt;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sldNum" idx="20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53005014-5D69-4701-81E1-330F4C492A57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&lt;Foliennummer&gt;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dt" idx="21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&lt;Datum/Uhrzeit&gt;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de-DE" sz="1800" strike="noStrike" u="none">
                <a:solidFill>
                  <a:srgbClr val="000000"/>
                </a:solidFill>
                <a:uFillTx/>
                <a:latin typeface="Arial"/>
              </a:rPr>
              <a:t>Format des Titeltextes durch Klicken bearbeiten</a:t>
            </a:r>
            <a:endParaRPr b="0" lang="de-DE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ftr" idx="22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&lt;Fußzeile&gt;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sldNum" idx="23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76D23C00-171E-4BFB-A998-4E78A4275277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&lt;Foliennummer&gt;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dt" idx="24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&lt;Datum/Uhrzeit&gt;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ftr" idx="25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&lt;Fußzeile&gt;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sldNum" idx="26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8363923E-E79E-4AEE-8E88-4D058158ED75}" type="slidenum">
              <a:rPr b="0" lang="de-DE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&lt;Foliennummer&gt;</a:t>
            </a:fld>
            <a:endParaRPr b="0" lang="de-DE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 idx="27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de-DE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de-DE" sz="1400" strike="noStrike" u="none">
                <a:solidFill>
                  <a:srgbClr val="000000"/>
                </a:solidFill>
                <a:uFillTx/>
                <a:latin typeface="Times New Roman"/>
              </a:rPr>
              <a:t>&lt;Datum/Uhrzeit&gt;</a:t>
            </a: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de-DE" sz="4400" strike="noStrike" u="none">
                <a:solidFill>
                  <a:srgbClr val="000000"/>
                </a:solidFill>
                <a:uFillTx/>
                <a:latin typeface="Arial"/>
              </a:rPr>
              <a:t>Format des Titeltextes durch Klicken bearbeiten</a:t>
            </a:r>
            <a:endParaRPr b="0" lang="de-DE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trike="noStrike" u="none">
                <a:solidFill>
                  <a:srgbClr val="000000"/>
                </a:solidFill>
                <a:uFillTx/>
                <a:latin typeface="Arial"/>
              </a:rPr>
              <a:t>Format des Gliederungstextes durch Klicken bearbeiten</a:t>
            </a:r>
            <a:endParaRPr b="0" lang="de-DE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800" strike="noStrike" u="none">
                <a:solidFill>
                  <a:srgbClr val="000000"/>
                </a:solidFill>
                <a:uFillTx/>
                <a:latin typeface="Arial"/>
              </a:rPr>
              <a:t>Zweite Gliederungsebene</a:t>
            </a:r>
            <a:endParaRPr b="0" lang="de-DE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400" strike="noStrike" u="none">
                <a:solidFill>
                  <a:srgbClr val="000000"/>
                </a:solidFill>
                <a:uFillTx/>
                <a:latin typeface="Arial"/>
              </a:rPr>
              <a:t>Dritte Gliederungsebene</a:t>
            </a:r>
            <a:endParaRPr b="0" lang="de-DE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trike="noStrike" u="none">
                <a:solidFill>
                  <a:srgbClr val="000000"/>
                </a:solidFill>
                <a:uFillTx/>
                <a:latin typeface="Arial"/>
              </a:rPr>
              <a:t>Vierte Gliederungsebene</a:t>
            </a:r>
            <a:endParaRPr b="0" lang="de-DE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trike="noStrike" u="none">
                <a:solidFill>
                  <a:srgbClr val="000000"/>
                </a:solidFill>
                <a:uFillTx/>
                <a:latin typeface="Arial"/>
              </a:rPr>
              <a:t>Fünfte Gliederungsebene</a:t>
            </a:r>
            <a:endParaRPr b="0" lang="de-DE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trike="noStrike" u="none">
                <a:solidFill>
                  <a:srgbClr val="000000"/>
                </a:solidFill>
                <a:uFillTx/>
                <a:latin typeface="Arial"/>
              </a:rPr>
              <a:t>Sechste Gliederungsebene</a:t>
            </a:r>
            <a:endParaRPr b="0" lang="de-DE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trike="noStrike" u="none">
                <a:solidFill>
                  <a:srgbClr val="000000"/>
                </a:solidFill>
                <a:uFillTx/>
                <a:latin typeface="Arial"/>
              </a:rPr>
              <a:t>Siebte Gliederungsebene</a:t>
            </a:r>
            <a:endParaRPr b="0" lang="de-DE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Line 2"/>
          <p:cNvSpPr/>
          <p:nvPr/>
        </p:nvSpPr>
        <p:spPr>
          <a:xfrm>
            <a:off x="-21960" y="6678000"/>
            <a:ext cx="12188520" cy="1440"/>
          </a:xfrm>
          <a:prstGeom prst="line">
            <a:avLst/>
          </a:prstGeom>
          <a:ln w="19080">
            <a:solidFill>
              <a:srgbClr val="3fcbf2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>
            <a:noAutofit/>
          </a:bodyPr>
          <a:p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51" name="Picture 3" descr=""/>
          <p:cNvPicPr/>
          <p:nvPr/>
        </p:nvPicPr>
        <p:blipFill>
          <a:blip r:embed="rId1"/>
          <a:stretch/>
        </p:blipFill>
        <p:spPr>
          <a:xfrm>
            <a:off x="5904720" y="6389280"/>
            <a:ext cx="387360" cy="430200"/>
          </a:xfrm>
          <a:prstGeom prst="rect">
            <a:avLst/>
          </a:prstGeom>
          <a:ln w="0">
            <a:noFill/>
          </a:ln>
        </p:spPr>
      </p:pic>
      <p:sp>
        <p:nvSpPr>
          <p:cNvPr id="52" name="Rectangle 1"/>
          <p:cNvSpPr/>
          <p:nvPr/>
        </p:nvSpPr>
        <p:spPr>
          <a:xfrm>
            <a:off x="372960" y="282600"/>
            <a:ext cx="4426920" cy="54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>
            <a:noAutofit/>
          </a:bodyPr>
          <a:p>
            <a:pPr defTabSz="914400">
              <a:lnSpc>
                <a:spcPct val="90000"/>
              </a:lnSpc>
              <a:spcBef>
                <a:spcPts val="638"/>
              </a:spcBef>
              <a:spcAft>
                <a:spcPts val="638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  <a:tab algn="l" pos="11231640"/>
              </a:tabLst>
            </a:pPr>
            <a:r>
              <a:rPr b="1" lang="de-DE" sz="2400" strike="noStrike" u="none">
                <a:solidFill>
                  <a:srgbClr val="000000"/>
                </a:solidFill>
                <a:uFillTx/>
                <a:latin typeface="Roboto"/>
                <a:ea typeface="Microsoft YaHei"/>
              </a:rPr>
              <a:t>EMS Konfigurationsübersicht</a:t>
            </a:r>
            <a:endParaRPr b="0" lang="de-DE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Textfeld 6"/>
          <p:cNvSpPr/>
          <p:nvPr/>
        </p:nvSpPr>
        <p:spPr>
          <a:xfrm>
            <a:off x="444600" y="1604520"/>
            <a:ext cx="2168280" cy="55656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Batterie Hersteller: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xxxxxxxxx</a:t>
            </a:r>
            <a:br>
              <a:rPr sz="1000"/>
            </a:b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Typ: 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xxxxxxxxx</a:t>
            </a:r>
            <a:br>
              <a:rPr sz="1000"/>
            </a:b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Nominal Kapazität [kWh]: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 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Textfeld 7"/>
          <p:cNvSpPr/>
          <p:nvPr/>
        </p:nvSpPr>
        <p:spPr>
          <a:xfrm>
            <a:off x="444600" y="2387880"/>
            <a:ext cx="2168280" cy="67788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Solarkollektoren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Leistung [kWp]: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Anzahl Strings: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br>
              <a:rPr sz="1000"/>
            </a:b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55" name="Gerader Verbinder 9"/>
          <p:cNvCxnSpPr/>
          <p:nvPr/>
        </p:nvCxnSpPr>
        <p:spPr>
          <a:xfrm flipV="1">
            <a:off x="9278640" y="2832120"/>
            <a:ext cx="1440" cy="1083960"/>
          </a:xfrm>
          <a:prstGeom prst="straightConnector1">
            <a:avLst/>
          </a:prstGeom>
          <a:ln w="31750">
            <a:solidFill>
              <a:srgbClr val="548235"/>
            </a:solidFill>
            <a:round/>
          </a:ln>
        </p:spPr>
      </p:cxnSp>
      <p:cxnSp>
        <p:nvCxnSpPr>
          <p:cNvPr id="56" name="Gerader Verbinder 10"/>
          <p:cNvCxnSpPr/>
          <p:nvPr/>
        </p:nvCxnSpPr>
        <p:spPr>
          <a:xfrm flipV="1">
            <a:off x="7473600" y="2370600"/>
            <a:ext cx="1440" cy="482040"/>
          </a:xfrm>
          <a:prstGeom prst="straightConnector1">
            <a:avLst/>
          </a:prstGeom>
          <a:ln w="31750">
            <a:solidFill>
              <a:srgbClr val="548235"/>
            </a:solidFill>
            <a:round/>
          </a:ln>
        </p:spPr>
      </p:cxnSp>
      <p:cxnSp>
        <p:nvCxnSpPr>
          <p:cNvPr id="57" name="Gerader Verbinder 11"/>
          <p:cNvCxnSpPr/>
          <p:nvPr/>
        </p:nvCxnSpPr>
        <p:spPr>
          <a:xfrm>
            <a:off x="7458480" y="2832120"/>
            <a:ext cx="1821600" cy="1440"/>
          </a:xfrm>
          <a:prstGeom prst="straightConnector1">
            <a:avLst/>
          </a:prstGeom>
          <a:ln w="31750">
            <a:solidFill>
              <a:srgbClr val="548235"/>
            </a:solidFill>
            <a:round/>
          </a:ln>
        </p:spPr>
      </p:cxnSp>
      <p:cxnSp>
        <p:nvCxnSpPr>
          <p:cNvPr id="58" name="Gerader Verbinder 13"/>
          <p:cNvCxnSpPr/>
          <p:nvPr/>
        </p:nvCxnSpPr>
        <p:spPr>
          <a:xfrm flipV="1">
            <a:off x="9056520" y="2999160"/>
            <a:ext cx="1440" cy="1107360"/>
          </a:xfrm>
          <a:prstGeom prst="straightConnector1">
            <a:avLst/>
          </a:prstGeom>
          <a:ln w="31750">
            <a:solidFill>
              <a:srgbClr val="548235"/>
            </a:solidFill>
            <a:round/>
          </a:ln>
        </p:spPr>
      </p:cxnSp>
      <p:cxnSp>
        <p:nvCxnSpPr>
          <p:cNvPr id="59" name="Gerader Verbinder 14"/>
          <p:cNvCxnSpPr/>
          <p:nvPr/>
        </p:nvCxnSpPr>
        <p:spPr>
          <a:xfrm flipV="1">
            <a:off x="6019560" y="2387520"/>
            <a:ext cx="1440" cy="630000"/>
          </a:xfrm>
          <a:prstGeom prst="straightConnector1">
            <a:avLst/>
          </a:prstGeom>
          <a:ln w="31750">
            <a:solidFill>
              <a:srgbClr val="548235"/>
            </a:solidFill>
            <a:round/>
          </a:ln>
        </p:spPr>
      </p:cxnSp>
      <p:cxnSp>
        <p:nvCxnSpPr>
          <p:cNvPr id="60" name="Gerader Verbinder 15"/>
          <p:cNvCxnSpPr/>
          <p:nvPr/>
        </p:nvCxnSpPr>
        <p:spPr>
          <a:xfrm flipH="1">
            <a:off x="2620440" y="2040480"/>
            <a:ext cx="416160" cy="1440"/>
          </a:xfrm>
          <a:prstGeom prst="straightConnector1">
            <a:avLst/>
          </a:prstGeom>
          <a:ln w="31750">
            <a:solidFill>
              <a:srgbClr val="548235"/>
            </a:solidFill>
            <a:round/>
          </a:ln>
        </p:spPr>
      </p:cxnSp>
      <p:sp>
        <p:nvSpPr>
          <p:cNvPr id="61" name="Textfeld 16"/>
          <p:cNvSpPr/>
          <p:nvPr/>
        </p:nvSpPr>
        <p:spPr>
          <a:xfrm>
            <a:off x="378000" y="832680"/>
            <a:ext cx="417492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600" strike="noStrike" u="none">
                <a:solidFill>
                  <a:schemeClr val="dk1"/>
                </a:solidFill>
                <a:uFillTx/>
                <a:latin typeface="Calibri"/>
              </a:rPr>
              <a:t>Kunden-Name:  </a:t>
            </a:r>
            <a:r>
              <a:rPr b="0" lang="de-DE" sz="1600" strike="noStrike" u="none">
                <a:solidFill>
                  <a:srgbClr val="ff0000"/>
                </a:solidFill>
                <a:uFillTx/>
                <a:latin typeface="Calibri"/>
              </a:rPr>
              <a:t>xxxxxx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de-DE" sz="1600" strike="noStrike" u="none">
                <a:solidFill>
                  <a:schemeClr val="dk1"/>
                </a:solidFill>
                <a:uFillTx/>
                <a:latin typeface="Calibri"/>
              </a:rPr>
              <a:t>Datum:  </a:t>
            </a:r>
            <a:r>
              <a:rPr b="0" lang="de-DE" sz="1600" strike="noStrike" u="none">
                <a:solidFill>
                  <a:srgbClr val="ff0000"/>
                </a:solidFill>
                <a:uFillTx/>
                <a:latin typeface="Calibri"/>
              </a:rPr>
              <a:t>dd.mm.yyyy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62" name="Gerader Verbinder 18"/>
          <p:cNvCxnSpPr/>
          <p:nvPr/>
        </p:nvCxnSpPr>
        <p:spPr>
          <a:xfrm>
            <a:off x="2613960" y="2535840"/>
            <a:ext cx="422640" cy="1440"/>
          </a:xfrm>
          <a:prstGeom prst="straightConnector1">
            <a:avLst/>
          </a:prstGeom>
          <a:ln w="12700">
            <a:solidFill>
              <a:srgbClr val="000000"/>
            </a:solidFill>
            <a:prstDash val="dash"/>
            <a:round/>
          </a:ln>
        </p:spPr>
      </p:cxnSp>
      <p:cxnSp>
        <p:nvCxnSpPr>
          <p:cNvPr id="63" name="Gerader Verbinder 19"/>
          <p:cNvCxnSpPr/>
          <p:nvPr/>
        </p:nvCxnSpPr>
        <p:spPr>
          <a:xfrm>
            <a:off x="2613960" y="1883520"/>
            <a:ext cx="422640" cy="1440"/>
          </a:xfrm>
          <a:prstGeom prst="straightConnector1">
            <a:avLst/>
          </a:prstGeom>
          <a:ln w="12700">
            <a:solidFill>
              <a:srgbClr val="000000"/>
            </a:solidFill>
            <a:prstDash val="dash"/>
            <a:round/>
          </a:ln>
        </p:spPr>
      </p:cxnSp>
      <p:cxnSp>
        <p:nvCxnSpPr>
          <p:cNvPr id="64" name="Gerader Verbinder 21"/>
          <p:cNvCxnSpPr/>
          <p:nvPr/>
        </p:nvCxnSpPr>
        <p:spPr>
          <a:xfrm flipV="1">
            <a:off x="10413360" y="974880"/>
            <a:ext cx="1440" cy="598320"/>
          </a:xfrm>
          <a:prstGeom prst="straightConnector1">
            <a:avLst/>
          </a:prstGeom>
          <a:ln w="31750">
            <a:solidFill>
              <a:srgbClr val="ef0bce"/>
            </a:solidFill>
            <a:round/>
          </a:ln>
        </p:spPr>
      </p:cxnSp>
      <p:cxnSp>
        <p:nvCxnSpPr>
          <p:cNvPr id="65" name="Gerader Verbinder 23"/>
          <p:cNvCxnSpPr/>
          <p:nvPr/>
        </p:nvCxnSpPr>
        <p:spPr>
          <a:xfrm flipH="1">
            <a:off x="4898160" y="354600"/>
            <a:ext cx="416160" cy="1440"/>
          </a:xfrm>
          <a:prstGeom prst="straightConnector1">
            <a:avLst/>
          </a:prstGeom>
          <a:ln w="31750">
            <a:solidFill>
              <a:srgbClr val="ef0bce"/>
            </a:solidFill>
            <a:round/>
          </a:ln>
        </p:spPr>
      </p:cxnSp>
      <p:cxnSp>
        <p:nvCxnSpPr>
          <p:cNvPr id="66" name="Gerader Verbinder 24"/>
          <p:cNvCxnSpPr/>
          <p:nvPr/>
        </p:nvCxnSpPr>
        <p:spPr>
          <a:xfrm flipH="1">
            <a:off x="4909320" y="667440"/>
            <a:ext cx="416160" cy="1440"/>
          </a:xfrm>
          <a:prstGeom prst="straightConnector1">
            <a:avLst/>
          </a:prstGeom>
          <a:ln w="31750">
            <a:solidFill>
              <a:srgbClr val="548235"/>
            </a:solidFill>
            <a:round/>
          </a:ln>
        </p:spPr>
      </p:cxnSp>
      <p:sp>
        <p:nvSpPr>
          <p:cNvPr id="67" name="Textfeld 25"/>
          <p:cNvSpPr/>
          <p:nvPr/>
        </p:nvSpPr>
        <p:spPr>
          <a:xfrm>
            <a:off x="5352480" y="247320"/>
            <a:ext cx="1333080" cy="2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LAN/WiFi  Verbindung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8" name="Textfeld 26"/>
          <p:cNvSpPr/>
          <p:nvPr/>
        </p:nvSpPr>
        <p:spPr>
          <a:xfrm>
            <a:off x="5352480" y="541440"/>
            <a:ext cx="1593360" cy="39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Serielle Verbindung RS 485</a:t>
            </a:r>
            <a:br>
              <a:rPr sz="1000"/>
            </a:b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                    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9" name="Textfeld 28"/>
          <p:cNvSpPr/>
          <p:nvPr/>
        </p:nvSpPr>
        <p:spPr>
          <a:xfrm>
            <a:off x="9664920" y="1570320"/>
            <a:ext cx="1661400" cy="6577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uFillTx/>
                <a:latin typeface="Calibri"/>
              </a:rPr>
              <a:t>EMS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VPN Support </a:t>
            </a:r>
            <a:br>
              <a:rPr sz="1000"/>
            </a:b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IP-Adresse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xxx.xxx.xxx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 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70" name="Gerader Verbinder 30"/>
          <p:cNvCxnSpPr/>
          <p:nvPr/>
        </p:nvCxnSpPr>
        <p:spPr>
          <a:xfrm flipV="1">
            <a:off x="7131960" y="887400"/>
            <a:ext cx="17640" cy="1063440"/>
          </a:xfrm>
          <a:prstGeom prst="straightConnector1">
            <a:avLst/>
          </a:prstGeom>
          <a:ln w="31750">
            <a:solidFill>
              <a:srgbClr val="ef0bce"/>
            </a:solidFill>
            <a:round/>
          </a:ln>
        </p:spPr>
      </p:cxnSp>
      <p:cxnSp>
        <p:nvCxnSpPr>
          <p:cNvPr id="71" name="Gerader Verbinder 32"/>
          <p:cNvCxnSpPr/>
          <p:nvPr/>
        </p:nvCxnSpPr>
        <p:spPr>
          <a:xfrm flipV="1">
            <a:off x="8030160" y="3315960"/>
            <a:ext cx="1440" cy="2104200"/>
          </a:xfrm>
          <a:prstGeom prst="straightConnector1">
            <a:avLst/>
          </a:prstGeom>
          <a:ln w="12700">
            <a:solidFill>
              <a:srgbClr val="000000"/>
            </a:solidFill>
            <a:round/>
          </a:ln>
        </p:spPr>
      </p:cxnSp>
      <p:cxnSp>
        <p:nvCxnSpPr>
          <p:cNvPr id="72" name="Gerader Verbinder 34"/>
          <p:cNvCxnSpPr/>
          <p:nvPr/>
        </p:nvCxnSpPr>
        <p:spPr>
          <a:xfrm flipV="1">
            <a:off x="7468560" y="3468600"/>
            <a:ext cx="1440" cy="2104200"/>
          </a:xfrm>
          <a:prstGeom prst="straightConnector1">
            <a:avLst/>
          </a:prstGeom>
          <a:ln w="12700">
            <a:solidFill>
              <a:srgbClr val="afabab"/>
            </a:solidFill>
            <a:round/>
          </a:ln>
        </p:spPr>
      </p:cxnSp>
      <p:cxnSp>
        <p:nvCxnSpPr>
          <p:cNvPr id="73" name="Gerader Verbinder 36"/>
          <p:cNvCxnSpPr/>
          <p:nvPr/>
        </p:nvCxnSpPr>
        <p:spPr>
          <a:xfrm>
            <a:off x="8377920" y="3632040"/>
            <a:ext cx="1440" cy="2106720"/>
          </a:xfrm>
          <a:prstGeom prst="straightConnector1">
            <a:avLst/>
          </a:prstGeom>
          <a:ln w="12700">
            <a:solidFill>
              <a:srgbClr val="806000"/>
            </a:solidFill>
            <a:round/>
          </a:ln>
        </p:spPr>
      </p:cxnSp>
      <p:cxnSp>
        <p:nvCxnSpPr>
          <p:cNvPr id="74" name="Gerader Verbinder 37"/>
          <p:cNvCxnSpPr/>
          <p:nvPr/>
        </p:nvCxnSpPr>
        <p:spPr>
          <a:xfrm flipV="1">
            <a:off x="8206200" y="3468600"/>
            <a:ext cx="1440" cy="2116080"/>
          </a:xfrm>
          <a:prstGeom prst="straightConnector1">
            <a:avLst/>
          </a:prstGeom>
          <a:ln w="12700">
            <a:solidFill>
              <a:srgbClr val="afabab"/>
            </a:solidFill>
            <a:round/>
          </a:ln>
        </p:spPr>
      </p:cxnSp>
      <p:cxnSp>
        <p:nvCxnSpPr>
          <p:cNvPr id="75" name="Gerader Verbinder 39"/>
          <p:cNvCxnSpPr/>
          <p:nvPr/>
        </p:nvCxnSpPr>
        <p:spPr>
          <a:xfrm>
            <a:off x="2737080" y="5418720"/>
            <a:ext cx="4556880" cy="1440"/>
          </a:xfrm>
          <a:prstGeom prst="straightConnector1">
            <a:avLst/>
          </a:prstGeom>
          <a:ln w="12700">
            <a:solidFill>
              <a:srgbClr val="000000"/>
            </a:solidFill>
            <a:round/>
          </a:ln>
        </p:spPr>
      </p:cxnSp>
      <p:cxnSp>
        <p:nvCxnSpPr>
          <p:cNvPr id="76" name="Gerader Verbinder 40"/>
          <p:cNvCxnSpPr/>
          <p:nvPr/>
        </p:nvCxnSpPr>
        <p:spPr>
          <a:xfrm>
            <a:off x="2737080" y="5571360"/>
            <a:ext cx="4732920" cy="1440"/>
          </a:xfrm>
          <a:prstGeom prst="straightConnector1">
            <a:avLst/>
          </a:prstGeom>
          <a:ln w="12700">
            <a:solidFill>
              <a:srgbClr val="afabab"/>
            </a:solidFill>
            <a:round/>
          </a:ln>
        </p:spPr>
      </p:cxnSp>
      <p:cxnSp>
        <p:nvCxnSpPr>
          <p:cNvPr id="77" name="Gerader Verbinder 41"/>
          <p:cNvCxnSpPr/>
          <p:nvPr/>
        </p:nvCxnSpPr>
        <p:spPr>
          <a:xfrm>
            <a:off x="2737080" y="5720040"/>
            <a:ext cx="4904640" cy="1440"/>
          </a:xfrm>
          <a:prstGeom prst="straightConnector1">
            <a:avLst/>
          </a:prstGeom>
          <a:ln w="12700">
            <a:solidFill>
              <a:srgbClr val="806000"/>
            </a:solidFill>
            <a:round/>
          </a:ln>
        </p:spPr>
      </p:cxnSp>
      <p:cxnSp>
        <p:nvCxnSpPr>
          <p:cNvPr id="78" name="Gerader Verbinder 42"/>
          <p:cNvCxnSpPr>
            <a:endCxn id="79" idx="1"/>
          </p:cNvCxnSpPr>
          <p:nvPr/>
        </p:nvCxnSpPr>
        <p:spPr>
          <a:xfrm>
            <a:off x="2797920" y="5892480"/>
            <a:ext cx="8526600" cy="4680"/>
          </a:xfrm>
          <a:prstGeom prst="straightConnector1">
            <a:avLst/>
          </a:prstGeom>
          <a:ln w="12700">
            <a:solidFill>
              <a:srgbClr val="4472c4"/>
            </a:solidFill>
            <a:round/>
          </a:ln>
        </p:spPr>
      </p:cxnSp>
      <p:cxnSp>
        <p:nvCxnSpPr>
          <p:cNvPr id="80" name="Gerader Verbinder 43"/>
          <p:cNvCxnSpPr>
            <a:endCxn id="81" idx="1"/>
          </p:cNvCxnSpPr>
          <p:nvPr/>
        </p:nvCxnSpPr>
        <p:spPr>
          <a:xfrm flipV="1">
            <a:off x="2805480" y="6081840"/>
            <a:ext cx="8525160" cy="15480"/>
          </a:xfrm>
          <a:prstGeom prst="straightConnector1">
            <a:avLst/>
          </a:prstGeom>
          <a:ln w="12700">
            <a:solidFill>
              <a:srgbClr val="ffff00"/>
            </a:solidFill>
            <a:round/>
          </a:ln>
        </p:spPr>
      </p:cxnSp>
      <p:cxnSp>
        <p:nvCxnSpPr>
          <p:cNvPr id="82" name="Gerader Verbinder 44"/>
          <p:cNvCxnSpPr>
            <a:endCxn id="83" idx="1"/>
          </p:cNvCxnSpPr>
          <p:nvPr/>
        </p:nvCxnSpPr>
        <p:spPr>
          <a:xfrm>
            <a:off x="8030160" y="5407200"/>
            <a:ext cx="3290040" cy="10800"/>
          </a:xfrm>
          <a:prstGeom prst="straightConnector1">
            <a:avLst/>
          </a:prstGeom>
          <a:ln w="12700">
            <a:solidFill>
              <a:srgbClr val="000000"/>
            </a:solidFill>
            <a:round/>
          </a:ln>
        </p:spPr>
      </p:cxnSp>
      <p:cxnSp>
        <p:nvCxnSpPr>
          <p:cNvPr id="84" name="Gerader Verbinder 45"/>
          <p:cNvCxnSpPr>
            <a:endCxn id="85" idx="1"/>
          </p:cNvCxnSpPr>
          <p:nvPr/>
        </p:nvCxnSpPr>
        <p:spPr>
          <a:xfrm flipV="1">
            <a:off x="8206200" y="5581080"/>
            <a:ext cx="3114000" cy="3600"/>
          </a:xfrm>
          <a:prstGeom prst="straightConnector1">
            <a:avLst/>
          </a:prstGeom>
          <a:ln w="12700">
            <a:solidFill>
              <a:srgbClr val="afabab"/>
            </a:solidFill>
            <a:round/>
          </a:ln>
        </p:spPr>
      </p:cxnSp>
      <p:cxnSp>
        <p:nvCxnSpPr>
          <p:cNvPr id="86" name="Gerader Verbinder 46"/>
          <p:cNvCxnSpPr>
            <a:endCxn id="87" idx="1"/>
          </p:cNvCxnSpPr>
          <p:nvPr/>
        </p:nvCxnSpPr>
        <p:spPr>
          <a:xfrm>
            <a:off x="8377920" y="5737320"/>
            <a:ext cx="2942280" cy="15480"/>
          </a:xfrm>
          <a:prstGeom prst="straightConnector1">
            <a:avLst/>
          </a:prstGeom>
          <a:ln w="12700">
            <a:solidFill>
              <a:srgbClr val="806000"/>
            </a:solidFill>
            <a:round/>
          </a:ln>
        </p:spPr>
      </p:cxnSp>
      <p:cxnSp>
        <p:nvCxnSpPr>
          <p:cNvPr id="88" name="Gerader Verbinder 47"/>
          <p:cNvCxnSpPr/>
          <p:nvPr/>
        </p:nvCxnSpPr>
        <p:spPr>
          <a:xfrm flipV="1">
            <a:off x="6990480" y="2370600"/>
            <a:ext cx="1440" cy="3523320"/>
          </a:xfrm>
          <a:prstGeom prst="straightConnector1">
            <a:avLst/>
          </a:prstGeom>
          <a:ln w="12700">
            <a:solidFill>
              <a:srgbClr val="4472c4"/>
            </a:solidFill>
            <a:round/>
          </a:ln>
        </p:spPr>
      </p:cxnSp>
      <p:cxnSp>
        <p:nvCxnSpPr>
          <p:cNvPr id="89" name="Gerader Verbinder 48"/>
          <p:cNvCxnSpPr/>
          <p:nvPr/>
        </p:nvCxnSpPr>
        <p:spPr>
          <a:xfrm flipV="1">
            <a:off x="8549280" y="4430880"/>
            <a:ext cx="1440" cy="1463040"/>
          </a:xfrm>
          <a:prstGeom prst="straightConnector1">
            <a:avLst/>
          </a:prstGeom>
          <a:ln w="12700">
            <a:solidFill>
              <a:srgbClr val="4472c4"/>
            </a:solidFill>
            <a:round/>
          </a:ln>
        </p:spPr>
      </p:cxnSp>
      <p:cxnSp>
        <p:nvCxnSpPr>
          <p:cNvPr id="90" name="Gerader Verbinder 49"/>
          <p:cNvCxnSpPr/>
          <p:nvPr/>
        </p:nvCxnSpPr>
        <p:spPr>
          <a:xfrm flipV="1">
            <a:off x="7292520" y="3317040"/>
            <a:ext cx="1440" cy="2103120"/>
          </a:xfrm>
          <a:prstGeom prst="straightConnector1">
            <a:avLst/>
          </a:prstGeom>
          <a:ln w="12700">
            <a:solidFill>
              <a:srgbClr val="000000"/>
            </a:solidFill>
            <a:round/>
          </a:ln>
        </p:spPr>
      </p:cxnSp>
      <p:cxnSp>
        <p:nvCxnSpPr>
          <p:cNvPr id="91" name="Gerader Verbinder 50"/>
          <p:cNvCxnSpPr/>
          <p:nvPr/>
        </p:nvCxnSpPr>
        <p:spPr>
          <a:xfrm>
            <a:off x="7640280" y="3632040"/>
            <a:ext cx="1440" cy="2089440"/>
          </a:xfrm>
          <a:prstGeom prst="straightConnector1">
            <a:avLst/>
          </a:prstGeom>
          <a:ln w="12700">
            <a:solidFill>
              <a:srgbClr val="806000"/>
            </a:solidFill>
            <a:round/>
          </a:ln>
        </p:spPr>
      </p:cxnSp>
      <p:cxnSp>
        <p:nvCxnSpPr>
          <p:cNvPr id="92" name="Gerader Verbinder 51"/>
          <p:cNvCxnSpPr/>
          <p:nvPr/>
        </p:nvCxnSpPr>
        <p:spPr>
          <a:xfrm>
            <a:off x="7292520" y="3315960"/>
            <a:ext cx="739080" cy="1440"/>
          </a:xfrm>
          <a:prstGeom prst="straightConnector1">
            <a:avLst/>
          </a:prstGeom>
          <a:ln w="12700">
            <a:solidFill>
              <a:srgbClr val="000000"/>
            </a:solidFill>
            <a:round/>
          </a:ln>
        </p:spPr>
      </p:cxnSp>
      <p:cxnSp>
        <p:nvCxnSpPr>
          <p:cNvPr id="93" name="Gerader Verbinder 52"/>
          <p:cNvCxnSpPr/>
          <p:nvPr/>
        </p:nvCxnSpPr>
        <p:spPr>
          <a:xfrm>
            <a:off x="7468560" y="3468600"/>
            <a:ext cx="739080" cy="1440"/>
          </a:xfrm>
          <a:prstGeom prst="straightConnector1">
            <a:avLst/>
          </a:prstGeom>
          <a:ln w="12700">
            <a:solidFill>
              <a:srgbClr val="afabab"/>
            </a:solidFill>
            <a:round/>
          </a:ln>
        </p:spPr>
      </p:cxnSp>
      <p:cxnSp>
        <p:nvCxnSpPr>
          <p:cNvPr id="94" name="Gerader Verbinder 53"/>
          <p:cNvCxnSpPr/>
          <p:nvPr/>
        </p:nvCxnSpPr>
        <p:spPr>
          <a:xfrm>
            <a:off x="7640280" y="3632040"/>
            <a:ext cx="739080" cy="1440"/>
          </a:xfrm>
          <a:prstGeom prst="straightConnector1">
            <a:avLst/>
          </a:prstGeom>
          <a:ln w="12700">
            <a:solidFill>
              <a:srgbClr val="806000"/>
            </a:solidFill>
            <a:round/>
          </a:ln>
        </p:spPr>
      </p:cxnSp>
      <p:cxnSp>
        <p:nvCxnSpPr>
          <p:cNvPr id="95" name="Gerader Verbinder 54"/>
          <p:cNvCxnSpPr/>
          <p:nvPr/>
        </p:nvCxnSpPr>
        <p:spPr>
          <a:xfrm flipV="1">
            <a:off x="6486120" y="2370600"/>
            <a:ext cx="1440" cy="3038400"/>
          </a:xfrm>
          <a:prstGeom prst="straightConnector1">
            <a:avLst/>
          </a:prstGeom>
          <a:ln w="12700">
            <a:solidFill>
              <a:srgbClr val="000000"/>
            </a:solidFill>
            <a:round/>
          </a:ln>
        </p:spPr>
      </p:cxnSp>
      <p:cxnSp>
        <p:nvCxnSpPr>
          <p:cNvPr id="96" name="Gerader Verbinder 55"/>
          <p:cNvCxnSpPr/>
          <p:nvPr/>
        </p:nvCxnSpPr>
        <p:spPr>
          <a:xfrm flipV="1">
            <a:off x="6662160" y="2370600"/>
            <a:ext cx="1440" cy="3202200"/>
          </a:xfrm>
          <a:prstGeom prst="straightConnector1">
            <a:avLst/>
          </a:prstGeom>
          <a:ln w="12700">
            <a:solidFill>
              <a:srgbClr val="afabab"/>
            </a:solidFill>
            <a:round/>
          </a:ln>
        </p:spPr>
      </p:cxnSp>
      <p:cxnSp>
        <p:nvCxnSpPr>
          <p:cNvPr id="97" name="Gerader Verbinder 56"/>
          <p:cNvCxnSpPr/>
          <p:nvPr/>
        </p:nvCxnSpPr>
        <p:spPr>
          <a:xfrm>
            <a:off x="6833880" y="2370600"/>
            <a:ext cx="1440" cy="3357000"/>
          </a:xfrm>
          <a:prstGeom prst="straightConnector1">
            <a:avLst/>
          </a:prstGeom>
          <a:ln w="12700">
            <a:solidFill>
              <a:srgbClr val="806000"/>
            </a:solidFill>
            <a:round/>
          </a:ln>
        </p:spPr>
      </p:cxnSp>
      <p:cxnSp>
        <p:nvCxnSpPr>
          <p:cNvPr id="98" name="Gerader Verbinder 57"/>
          <p:cNvCxnSpPr/>
          <p:nvPr/>
        </p:nvCxnSpPr>
        <p:spPr>
          <a:xfrm>
            <a:off x="7148160" y="2370600"/>
            <a:ext cx="1440" cy="3726720"/>
          </a:xfrm>
          <a:prstGeom prst="straightConnector1">
            <a:avLst/>
          </a:prstGeom>
          <a:ln w="12700">
            <a:solidFill>
              <a:srgbClr val="ffff00"/>
            </a:solidFill>
            <a:round/>
          </a:ln>
        </p:spPr>
      </p:cxnSp>
      <p:cxnSp>
        <p:nvCxnSpPr>
          <p:cNvPr id="99" name="Gerader Verbinder 58"/>
          <p:cNvCxnSpPr/>
          <p:nvPr/>
        </p:nvCxnSpPr>
        <p:spPr>
          <a:xfrm flipV="1">
            <a:off x="5740920" y="2370600"/>
            <a:ext cx="1440" cy="3523320"/>
          </a:xfrm>
          <a:prstGeom prst="straightConnector1">
            <a:avLst/>
          </a:prstGeom>
          <a:ln w="12700">
            <a:solidFill>
              <a:srgbClr val="4472c4"/>
            </a:solidFill>
            <a:round/>
          </a:ln>
        </p:spPr>
      </p:cxnSp>
      <p:cxnSp>
        <p:nvCxnSpPr>
          <p:cNvPr id="100" name="Gerader Verbinder 59"/>
          <p:cNvCxnSpPr/>
          <p:nvPr/>
        </p:nvCxnSpPr>
        <p:spPr>
          <a:xfrm flipV="1">
            <a:off x="5236560" y="2370600"/>
            <a:ext cx="1440" cy="3038400"/>
          </a:xfrm>
          <a:prstGeom prst="straightConnector1">
            <a:avLst/>
          </a:prstGeom>
          <a:ln w="12700">
            <a:solidFill>
              <a:srgbClr val="000000"/>
            </a:solidFill>
            <a:round/>
          </a:ln>
        </p:spPr>
      </p:cxnSp>
      <p:cxnSp>
        <p:nvCxnSpPr>
          <p:cNvPr id="101" name="Gerader Verbinder 60"/>
          <p:cNvCxnSpPr/>
          <p:nvPr/>
        </p:nvCxnSpPr>
        <p:spPr>
          <a:xfrm flipV="1">
            <a:off x="5412240" y="2370600"/>
            <a:ext cx="1440" cy="3202200"/>
          </a:xfrm>
          <a:prstGeom prst="straightConnector1">
            <a:avLst/>
          </a:prstGeom>
          <a:ln w="12700">
            <a:solidFill>
              <a:srgbClr val="afabab"/>
            </a:solidFill>
            <a:round/>
          </a:ln>
        </p:spPr>
      </p:cxnSp>
      <p:cxnSp>
        <p:nvCxnSpPr>
          <p:cNvPr id="102" name="Gerader Verbinder 61"/>
          <p:cNvCxnSpPr/>
          <p:nvPr/>
        </p:nvCxnSpPr>
        <p:spPr>
          <a:xfrm>
            <a:off x="5583960" y="2370600"/>
            <a:ext cx="1440" cy="3357000"/>
          </a:xfrm>
          <a:prstGeom prst="straightConnector1">
            <a:avLst/>
          </a:prstGeom>
          <a:ln w="12700">
            <a:solidFill>
              <a:srgbClr val="806000"/>
            </a:solidFill>
            <a:round/>
          </a:ln>
        </p:spPr>
      </p:cxnSp>
      <p:cxnSp>
        <p:nvCxnSpPr>
          <p:cNvPr id="103" name="Gerader Verbinder 62"/>
          <p:cNvCxnSpPr/>
          <p:nvPr/>
        </p:nvCxnSpPr>
        <p:spPr>
          <a:xfrm>
            <a:off x="5898240" y="2370600"/>
            <a:ext cx="1440" cy="3726720"/>
          </a:xfrm>
          <a:prstGeom prst="straightConnector1">
            <a:avLst/>
          </a:prstGeom>
          <a:ln w="12700">
            <a:solidFill>
              <a:srgbClr val="ffff00"/>
            </a:solidFill>
            <a:round/>
          </a:ln>
        </p:spPr>
      </p:cxnSp>
      <p:sp>
        <p:nvSpPr>
          <p:cNvPr id="87" name="Textfeld 64"/>
          <p:cNvSpPr/>
          <p:nvPr/>
        </p:nvSpPr>
        <p:spPr>
          <a:xfrm>
            <a:off x="11319840" y="5631480"/>
            <a:ext cx="413280" cy="2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L3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3" name="Textfeld 65"/>
          <p:cNvSpPr/>
          <p:nvPr/>
        </p:nvSpPr>
        <p:spPr>
          <a:xfrm>
            <a:off x="11319840" y="5296680"/>
            <a:ext cx="413280" cy="2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L1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9" name="Textfeld 66"/>
          <p:cNvSpPr/>
          <p:nvPr/>
        </p:nvSpPr>
        <p:spPr>
          <a:xfrm>
            <a:off x="11324160" y="5775840"/>
            <a:ext cx="413280" cy="2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N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5" name="Textfeld 67"/>
          <p:cNvSpPr/>
          <p:nvPr/>
        </p:nvSpPr>
        <p:spPr>
          <a:xfrm>
            <a:off x="11319840" y="5460120"/>
            <a:ext cx="413280" cy="2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L2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1" name="Textfeld 68"/>
          <p:cNvSpPr/>
          <p:nvPr/>
        </p:nvSpPr>
        <p:spPr>
          <a:xfrm>
            <a:off x="11330280" y="5960880"/>
            <a:ext cx="413280" cy="2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PE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4" name="Textfeld 76"/>
          <p:cNvSpPr/>
          <p:nvPr/>
        </p:nvSpPr>
        <p:spPr>
          <a:xfrm>
            <a:off x="600120" y="6669360"/>
            <a:ext cx="2496600" cy="21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800" strike="noStrike" u="none">
                <a:solidFill>
                  <a:schemeClr val="dk1"/>
                </a:solidFill>
                <a:uFillTx/>
                <a:latin typeface="Calibri"/>
              </a:rPr>
              <a:t>Formular: EMS Konfigurationsübersicht Stand 20240109</a:t>
            </a:r>
            <a:endParaRPr b="0" lang="de-DE" sz="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05" name="Gerader Verbinder 12"/>
          <p:cNvCxnSpPr/>
          <p:nvPr/>
        </p:nvCxnSpPr>
        <p:spPr>
          <a:xfrm>
            <a:off x="6019560" y="2999160"/>
            <a:ext cx="3038400" cy="1440"/>
          </a:xfrm>
          <a:prstGeom prst="straightConnector1">
            <a:avLst/>
          </a:prstGeom>
          <a:ln w="31750">
            <a:solidFill>
              <a:srgbClr val="548235"/>
            </a:solidFill>
            <a:round/>
          </a:ln>
        </p:spPr>
      </p:cxnSp>
      <p:cxnSp>
        <p:nvCxnSpPr>
          <p:cNvPr id="106" name="Gerader Verbinder 81"/>
          <p:cNvCxnSpPr/>
          <p:nvPr/>
        </p:nvCxnSpPr>
        <p:spPr>
          <a:xfrm flipV="1">
            <a:off x="4661280" y="3620520"/>
            <a:ext cx="1440" cy="2273400"/>
          </a:xfrm>
          <a:prstGeom prst="straightConnector1">
            <a:avLst/>
          </a:prstGeom>
          <a:ln w="12700">
            <a:solidFill>
              <a:srgbClr val="4472c4"/>
            </a:solidFill>
            <a:round/>
          </a:ln>
        </p:spPr>
      </p:cxnSp>
      <p:cxnSp>
        <p:nvCxnSpPr>
          <p:cNvPr id="107" name="Gerader Verbinder 82"/>
          <p:cNvCxnSpPr/>
          <p:nvPr/>
        </p:nvCxnSpPr>
        <p:spPr>
          <a:xfrm flipV="1">
            <a:off x="4156920" y="3632040"/>
            <a:ext cx="1440" cy="1776960"/>
          </a:xfrm>
          <a:prstGeom prst="straightConnector1">
            <a:avLst/>
          </a:prstGeom>
          <a:ln w="12700">
            <a:solidFill>
              <a:srgbClr val="000000"/>
            </a:solidFill>
            <a:round/>
          </a:ln>
        </p:spPr>
      </p:cxnSp>
      <p:cxnSp>
        <p:nvCxnSpPr>
          <p:cNvPr id="108" name="Gerader Verbinder 83"/>
          <p:cNvCxnSpPr/>
          <p:nvPr/>
        </p:nvCxnSpPr>
        <p:spPr>
          <a:xfrm flipV="1">
            <a:off x="4332960" y="3632040"/>
            <a:ext cx="1440" cy="1940760"/>
          </a:xfrm>
          <a:prstGeom prst="straightConnector1">
            <a:avLst/>
          </a:prstGeom>
          <a:ln w="12700">
            <a:solidFill>
              <a:srgbClr val="afabab"/>
            </a:solidFill>
            <a:round/>
          </a:ln>
        </p:spPr>
      </p:cxnSp>
      <p:cxnSp>
        <p:nvCxnSpPr>
          <p:cNvPr id="109" name="Gerader Verbinder 84"/>
          <p:cNvCxnSpPr/>
          <p:nvPr/>
        </p:nvCxnSpPr>
        <p:spPr>
          <a:xfrm>
            <a:off x="4504680" y="3632040"/>
            <a:ext cx="1440" cy="2095560"/>
          </a:xfrm>
          <a:prstGeom prst="straightConnector1">
            <a:avLst/>
          </a:prstGeom>
          <a:ln w="12700">
            <a:solidFill>
              <a:srgbClr val="806000"/>
            </a:solidFill>
            <a:round/>
          </a:ln>
        </p:spPr>
      </p:cxnSp>
      <p:cxnSp>
        <p:nvCxnSpPr>
          <p:cNvPr id="110" name="Gerader Verbinder 85"/>
          <p:cNvCxnSpPr/>
          <p:nvPr/>
        </p:nvCxnSpPr>
        <p:spPr>
          <a:xfrm>
            <a:off x="4818960" y="3632040"/>
            <a:ext cx="1440" cy="2465280"/>
          </a:xfrm>
          <a:prstGeom prst="straightConnector1">
            <a:avLst/>
          </a:prstGeom>
          <a:ln w="12700">
            <a:solidFill>
              <a:srgbClr val="ffff00"/>
            </a:solidFill>
            <a:round/>
          </a:ln>
        </p:spPr>
      </p:cxnSp>
      <p:sp>
        <p:nvSpPr>
          <p:cNvPr id="111" name="Textfeld 96"/>
          <p:cNvSpPr/>
          <p:nvPr/>
        </p:nvSpPr>
        <p:spPr>
          <a:xfrm>
            <a:off x="460080" y="3288240"/>
            <a:ext cx="2168280" cy="55656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Batterie Hersteller: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xxxxxxxxx</a:t>
            </a:r>
            <a:br>
              <a:rPr sz="1000"/>
            </a:b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Typ: 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xxxxxxxxx</a:t>
            </a:r>
            <a:br>
              <a:rPr sz="1000"/>
            </a:b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Nominal Kapazität [kWh]: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 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2" name="Textfeld 97"/>
          <p:cNvSpPr/>
          <p:nvPr/>
        </p:nvSpPr>
        <p:spPr>
          <a:xfrm>
            <a:off x="456120" y="3924360"/>
            <a:ext cx="2168280" cy="54900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Solarkollektoren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Leistung [kWp]: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Anzahl Strings: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br>
              <a:rPr sz="1000"/>
            </a:b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13" name="Gerader Verbinder 98"/>
          <p:cNvCxnSpPr/>
          <p:nvPr/>
        </p:nvCxnSpPr>
        <p:spPr>
          <a:xfrm flipH="1">
            <a:off x="2631960" y="3765600"/>
            <a:ext cx="416520" cy="1440"/>
          </a:xfrm>
          <a:prstGeom prst="straightConnector1">
            <a:avLst/>
          </a:prstGeom>
          <a:ln w="31750">
            <a:solidFill>
              <a:srgbClr val="548235"/>
            </a:solidFill>
            <a:round/>
          </a:ln>
        </p:spPr>
      </p:cxnSp>
      <p:cxnSp>
        <p:nvCxnSpPr>
          <p:cNvPr id="114" name="Gerader Verbinder 99"/>
          <p:cNvCxnSpPr/>
          <p:nvPr/>
        </p:nvCxnSpPr>
        <p:spPr>
          <a:xfrm>
            <a:off x="2625840" y="4260600"/>
            <a:ext cx="422640" cy="1440"/>
          </a:xfrm>
          <a:prstGeom prst="straightConnector1">
            <a:avLst/>
          </a:prstGeom>
          <a:ln w="12700">
            <a:solidFill>
              <a:srgbClr val="000000"/>
            </a:solidFill>
            <a:prstDash val="dash"/>
            <a:round/>
          </a:ln>
        </p:spPr>
      </p:cxnSp>
      <p:cxnSp>
        <p:nvCxnSpPr>
          <p:cNvPr id="115" name="Gerader Verbinder 100"/>
          <p:cNvCxnSpPr/>
          <p:nvPr/>
        </p:nvCxnSpPr>
        <p:spPr>
          <a:xfrm>
            <a:off x="2625840" y="3608280"/>
            <a:ext cx="422640" cy="1440"/>
          </a:xfrm>
          <a:prstGeom prst="straightConnector1">
            <a:avLst/>
          </a:prstGeom>
          <a:ln w="12700">
            <a:solidFill>
              <a:srgbClr val="000000"/>
            </a:solidFill>
            <a:prstDash val="dash"/>
            <a:round/>
          </a:ln>
        </p:spPr>
      </p:cxnSp>
      <p:cxnSp>
        <p:nvCxnSpPr>
          <p:cNvPr id="116" name="Gerader Verbinder 102"/>
          <p:cNvCxnSpPr/>
          <p:nvPr/>
        </p:nvCxnSpPr>
        <p:spPr>
          <a:xfrm>
            <a:off x="4717800" y="885600"/>
            <a:ext cx="5255280" cy="1440"/>
          </a:xfrm>
          <a:prstGeom prst="straightConnector1">
            <a:avLst/>
          </a:prstGeom>
          <a:ln w="31750">
            <a:solidFill>
              <a:srgbClr val="ef0bce"/>
            </a:solidFill>
            <a:round/>
          </a:ln>
        </p:spPr>
      </p:cxnSp>
      <p:cxnSp>
        <p:nvCxnSpPr>
          <p:cNvPr id="117" name="Gerader Verbinder 105"/>
          <p:cNvCxnSpPr/>
          <p:nvPr/>
        </p:nvCxnSpPr>
        <p:spPr>
          <a:xfrm flipV="1">
            <a:off x="4730400" y="885600"/>
            <a:ext cx="1440" cy="2338560"/>
          </a:xfrm>
          <a:prstGeom prst="straightConnector1">
            <a:avLst/>
          </a:prstGeom>
          <a:ln w="31750">
            <a:solidFill>
              <a:srgbClr val="ef0bce"/>
            </a:solidFill>
            <a:round/>
          </a:ln>
        </p:spPr>
      </p:cxnSp>
      <p:sp>
        <p:nvSpPr>
          <p:cNvPr id="118" name="Textfeld 75"/>
          <p:cNvSpPr/>
          <p:nvPr/>
        </p:nvSpPr>
        <p:spPr>
          <a:xfrm>
            <a:off x="3040920" y="1400760"/>
            <a:ext cx="3116520" cy="124740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uFillTx/>
                <a:latin typeface="Calibri"/>
              </a:rPr>
              <a:t>Wechselrichter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Hersteller: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xxxxxxxxx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Modellbezeichnung: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xxxxxxxxx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IP-Adresse 192.168.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 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Port Nummer: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Modbus ID Nummer: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</a:t>
            </a:r>
            <a:br>
              <a:rPr sz="1000"/>
            </a:b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9" name="Textfeld 38"/>
          <p:cNvSpPr/>
          <p:nvPr/>
        </p:nvSpPr>
        <p:spPr>
          <a:xfrm>
            <a:off x="10641600" y="5222880"/>
            <a:ext cx="312840" cy="124056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Sicherung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20" name="Gerader Verbinder 92"/>
          <p:cNvCxnSpPr/>
          <p:nvPr/>
        </p:nvCxnSpPr>
        <p:spPr>
          <a:xfrm flipV="1">
            <a:off x="9540360" y="1246680"/>
            <a:ext cx="1440" cy="2859840"/>
          </a:xfrm>
          <a:prstGeom prst="straightConnector1">
            <a:avLst/>
          </a:prstGeom>
          <a:ln w="31750">
            <a:solidFill>
              <a:srgbClr val="ef0bce"/>
            </a:solidFill>
            <a:round/>
          </a:ln>
        </p:spPr>
      </p:cxnSp>
      <p:sp>
        <p:nvSpPr>
          <p:cNvPr id="121" name="Textfeld 29"/>
          <p:cNvSpPr/>
          <p:nvPr/>
        </p:nvSpPr>
        <p:spPr>
          <a:xfrm>
            <a:off x="9254520" y="681840"/>
            <a:ext cx="2080440" cy="6523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uFillTx/>
                <a:latin typeface="Calibri"/>
              </a:rPr>
              <a:t>Router</a:t>
            </a:r>
            <a:br>
              <a:rPr sz="1000"/>
            </a:br>
            <a:r>
              <a:rPr b="1" lang="en-US" sz="1000" strike="noStrike" u="none">
                <a:solidFill>
                  <a:schemeClr val="dk1"/>
                </a:solidFill>
                <a:uFillTx/>
                <a:latin typeface="Calibri"/>
              </a:rPr>
              <a:t>LAN/WiFi</a:t>
            </a:r>
            <a:br>
              <a:rPr sz="1000"/>
            </a:b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2" name="Textfeld 72"/>
          <p:cNvSpPr/>
          <p:nvPr/>
        </p:nvSpPr>
        <p:spPr>
          <a:xfrm>
            <a:off x="6304320" y="993960"/>
            <a:ext cx="2815200" cy="174960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uFillTx/>
                <a:latin typeface="Calibri"/>
              </a:rPr>
              <a:t>Wallbox</a:t>
            </a:r>
            <a:br>
              <a:rPr sz="1000"/>
            </a:b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Hersteller: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xxxxxxxxx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Modellbezeichnung: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xxxxxxxxx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ggf. IP-Adresse 192.168.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 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ggf. Port Nummer: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Modbus ID Nummer: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</a:t>
            </a:r>
            <a:br>
              <a:rPr sz="1000"/>
            </a:b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ggf. Token (SKI o.ä): </a:t>
            </a:r>
            <a:br>
              <a:rPr sz="1000"/>
            </a:b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xxxxxxxxxxxxxxx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ggf. User+PW: </a:t>
            </a:r>
            <a:br>
              <a:rPr sz="1000"/>
            </a:b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admin / xxxxxxxxxxxxxxx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23" name="Gerader Verbinder 1"/>
          <p:cNvCxnSpPr/>
          <p:nvPr/>
        </p:nvCxnSpPr>
        <p:spPr>
          <a:xfrm flipH="1">
            <a:off x="9540360" y="2507040"/>
            <a:ext cx="1589400" cy="14040"/>
          </a:xfrm>
          <a:prstGeom prst="straightConnector1">
            <a:avLst/>
          </a:prstGeom>
          <a:ln w="31750">
            <a:solidFill>
              <a:srgbClr val="ef0bce"/>
            </a:solidFill>
            <a:round/>
          </a:ln>
        </p:spPr>
      </p:cxnSp>
      <p:sp>
        <p:nvSpPr>
          <p:cNvPr id="124" name="Textfeld 74"/>
          <p:cNvSpPr/>
          <p:nvPr/>
        </p:nvSpPr>
        <p:spPr>
          <a:xfrm>
            <a:off x="7740000" y="3807000"/>
            <a:ext cx="2159640" cy="133992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uFillTx/>
                <a:latin typeface="Calibri"/>
              </a:rPr>
              <a:t>Energy Meter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de-DE" sz="10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mit Wechselrichter verbunden ?</a:t>
            </a:r>
            <a:br>
              <a:rPr sz="1000"/>
            </a:br>
            <a:r>
              <a:rPr b="0" lang="de-DE" sz="10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per Modbus/Zweidraht-Kabel: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  <a:ea typeface="Microsoft YaHei"/>
              </a:rPr>
              <a:t>ja/nein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Hersteller/Modell: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  <a:ea typeface="Microsoft YaHei"/>
              </a:rPr>
              <a:t>xxxxxxxxx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bei SMA: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  <a:ea typeface="Microsoft YaHei"/>
              </a:rPr>
              <a:t>Seriennummer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ggf. IP-Adresse 192.168.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  <a:ea typeface="Microsoft YaHei"/>
              </a:rPr>
              <a:t>xxx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  <a:ea typeface="Microsoft YaHei"/>
              </a:rPr>
              <a:t>xxx 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ggf. Port Nummer: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  <a:ea typeface="Microsoft YaHei"/>
              </a:rPr>
              <a:t>xxxx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Modbus ID Nummer: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  <a:ea typeface="Microsoft YaHei"/>
              </a:rPr>
              <a:t>xx </a:t>
            </a:r>
            <a:br>
              <a:rPr sz="1000"/>
            </a:b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25" name="Gerader Verbinder 27"/>
          <p:cNvCxnSpPr/>
          <p:nvPr/>
        </p:nvCxnSpPr>
        <p:spPr>
          <a:xfrm flipV="1">
            <a:off x="3663360" y="3661560"/>
            <a:ext cx="1440" cy="2230560"/>
          </a:xfrm>
          <a:prstGeom prst="straightConnector1">
            <a:avLst/>
          </a:prstGeom>
          <a:ln w="31750">
            <a:solidFill>
              <a:srgbClr val="ef0bce"/>
            </a:solidFill>
            <a:round/>
          </a:ln>
        </p:spPr>
      </p:cxnSp>
      <p:sp>
        <p:nvSpPr>
          <p:cNvPr id="126" name="Textfeld 101"/>
          <p:cNvSpPr/>
          <p:nvPr/>
        </p:nvSpPr>
        <p:spPr>
          <a:xfrm>
            <a:off x="3052440" y="3125520"/>
            <a:ext cx="3119760" cy="124740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uFillTx/>
                <a:latin typeface="Calibri"/>
              </a:rPr>
              <a:t>Ggf. 2ter Wechselrichter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Hersteller: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xxxxxxxxx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Modellbezeichnung: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xxxxxxxxx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IP-Adresse 192.168.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 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Port Nummer: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Modbus ID Nummer: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</a:t>
            </a:r>
            <a:br>
              <a:rPr sz="1000"/>
            </a:b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7" name="Textfeld 73"/>
          <p:cNvSpPr/>
          <p:nvPr/>
        </p:nvSpPr>
        <p:spPr>
          <a:xfrm>
            <a:off x="440280" y="4525200"/>
            <a:ext cx="3591360" cy="207396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Wärmepumpe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	</a:t>
            </a:r>
            <a:br>
              <a:rPr sz="1000"/>
            </a:br>
            <a:br>
              <a:rPr sz="1000"/>
            </a:b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Herstelle und Modell: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  <a:ea typeface="Microsoft YaHei"/>
              </a:rPr>
              <a:t>xxx xxx</a:t>
            </a:r>
            <a:br>
              <a:rPr sz="1000"/>
            </a:b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Für Direktsteuerung über Gateway:</a:t>
            </a:r>
            <a:br>
              <a:rPr sz="1000"/>
            </a:b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Gateway 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	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IP-Adresse 192.168.xxx.xxx </a:t>
            </a:r>
            <a:br>
              <a:rPr sz="1000"/>
            </a:b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Für Steuerung über Smart Grid ready Kontakte:</a:t>
            </a:r>
            <a:br>
              <a:rPr sz="1000"/>
            </a:b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Aktor-Typ (z.B. Shelly 2.5):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  <a:ea typeface="Microsoft YaHei"/>
              </a:rPr>
              <a:t>xxx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Aktor IP-Adresse: 192.168.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  <a:ea typeface="Microsoft YaHei"/>
              </a:rPr>
              <a:t>xxx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  <a:ea typeface="Microsoft YaHei"/>
              </a:rPr>
              <a:t>xxx 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Haushalt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	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WM Zwischenstecker: Aktor IP-Adresse 192.168.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  <a:ea typeface="Microsoft YaHei"/>
              </a:rPr>
              <a:t>xxx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  <a:ea typeface="Microsoft YaHei"/>
              </a:rPr>
              <a:t>xxx 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SM Switch: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	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         Aktor IP-Adresse 192.168.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  <a:ea typeface="Microsoft YaHei"/>
              </a:rPr>
              <a:t>xxx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  <a:ea typeface="Microsoft YaHei"/>
              </a:rPr>
              <a:t>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  <a:ea typeface="Microsoft YaHei"/>
              </a:rPr>
              <a:t>xxx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8" name="Textfeld 31"/>
          <p:cNvSpPr/>
          <p:nvPr/>
        </p:nvSpPr>
        <p:spPr>
          <a:xfrm>
            <a:off x="10851840" y="413280"/>
            <a:ext cx="597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de-DE" sz="1200" strike="noStrike" u="none">
                <a:solidFill>
                  <a:srgbClr val="000000"/>
                </a:solidFill>
                <a:uFillTx/>
                <a:latin typeface="Calibri"/>
              </a:rPr>
              <a:t>Seite 1</a:t>
            </a:r>
            <a:endParaRPr b="0" lang="de-DE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29" name="Gerader Verbinder 33"/>
          <p:cNvCxnSpPr>
            <a:stCxn id="130" idx="-1"/>
          </p:cNvCxnSpPr>
          <p:nvPr/>
        </p:nvCxnSpPr>
        <p:spPr>
          <a:xfrm flipH="1" flipV="1">
            <a:off x="11129040" y="2507040"/>
            <a:ext cx="720" cy="107640"/>
          </a:xfrm>
          <a:prstGeom prst="straightConnector1">
            <a:avLst/>
          </a:prstGeom>
          <a:ln w="31750">
            <a:solidFill>
              <a:srgbClr val="ef0bce"/>
            </a:solidFill>
            <a:round/>
          </a:ln>
        </p:spPr>
      </p:cxnSp>
      <p:cxnSp>
        <p:nvCxnSpPr>
          <p:cNvPr id="131" name="Gerader Verbinder 63"/>
          <p:cNvCxnSpPr>
            <a:endCxn id="130" idx="-1"/>
          </p:cNvCxnSpPr>
          <p:nvPr/>
        </p:nvCxnSpPr>
        <p:spPr>
          <a:xfrm flipV="1">
            <a:off x="11129400" y="4319640"/>
            <a:ext cx="360" cy="1486800"/>
          </a:xfrm>
          <a:prstGeom prst="straightConnector1">
            <a:avLst/>
          </a:prstGeom>
          <a:ln w="47625">
            <a:solidFill>
              <a:srgbClr val="000000"/>
            </a:solidFill>
            <a:round/>
          </a:ln>
        </p:spPr>
      </p:cxnSp>
      <p:sp>
        <p:nvSpPr>
          <p:cNvPr id="132" name="Textfeld 71"/>
          <p:cNvSpPr/>
          <p:nvPr/>
        </p:nvSpPr>
        <p:spPr>
          <a:xfrm>
            <a:off x="11013120" y="5222880"/>
            <a:ext cx="226440" cy="124056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just"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Zähler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0" name="Textfeld 69"/>
          <p:cNvSpPr/>
          <p:nvPr/>
        </p:nvSpPr>
        <p:spPr>
          <a:xfrm>
            <a:off x="10235160" y="2614320"/>
            <a:ext cx="1788480" cy="170532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uFillTx/>
                <a:latin typeface="Calibri"/>
              </a:rPr>
              <a:t>optischer Sensor am Zähler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Hersteller: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xxxxxxxxx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Modellbezeichnung: 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xxxxxxxxx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IP-Adresse 192.168.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 </a:t>
            </a:r>
            <a:br>
              <a:rPr sz="1000"/>
            </a:b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Token: </a:t>
            </a:r>
            <a:br>
              <a:rPr sz="1000"/>
            </a:b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xxxxxxxxxxxxxxx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Home ID: </a:t>
            </a:r>
            <a:br>
              <a:rPr sz="1000"/>
            </a:b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 xxxxxxxxxxxxxxx </a:t>
            </a:r>
            <a:br>
              <a:rPr sz="1000"/>
            </a:b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Line 2"/>
          <p:cNvSpPr/>
          <p:nvPr/>
        </p:nvSpPr>
        <p:spPr>
          <a:xfrm>
            <a:off x="-21960" y="6678000"/>
            <a:ext cx="12188520" cy="1440"/>
          </a:xfrm>
          <a:prstGeom prst="line">
            <a:avLst/>
          </a:prstGeom>
          <a:ln w="19080">
            <a:solidFill>
              <a:srgbClr val="3fcbf2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>
            <a:noAutofit/>
          </a:bodyPr>
          <a:p>
            <a:endParaRPr b="0" lang="de-DE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134" name="Picture 3" descr=""/>
          <p:cNvPicPr/>
          <p:nvPr/>
        </p:nvPicPr>
        <p:blipFill>
          <a:blip r:embed="rId1"/>
          <a:stretch/>
        </p:blipFill>
        <p:spPr>
          <a:xfrm>
            <a:off x="5904720" y="6389280"/>
            <a:ext cx="387360" cy="430200"/>
          </a:xfrm>
          <a:prstGeom prst="rect">
            <a:avLst/>
          </a:prstGeom>
          <a:ln w="0">
            <a:noFill/>
          </a:ln>
        </p:spPr>
      </p:pic>
      <p:sp>
        <p:nvSpPr>
          <p:cNvPr id="135" name="Rectangle 1"/>
          <p:cNvSpPr/>
          <p:nvPr/>
        </p:nvSpPr>
        <p:spPr>
          <a:xfrm>
            <a:off x="372960" y="282600"/>
            <a:ext cx="4426920" cy="54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ctr">
            <a:noAutofit/>
          </a:bodyPr>
          <a:p>
            <a:pPr defTabSz="914400">
              <a:lnSpc>
                <a:spcPct val="90000"/>
              </a:lnSpc>
              <a:spcBef>
                <a:spcPts val="638"/>
              </a:spcBef>
              <a:spcAft>
                <a:spcPts val="638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  <a:tab algn="l" pos="11231640"/>
              </a:tabLst>
            </a:pPr>
            <a:r>
              <a:rPr b="1" lang="de-DE" sz="2400" strike="noStrike" u="none">
                <a:solidFill>
                  <a:srgbClr val="000000"/>
                </a:solidFill>
                <a:uFillTx/>
                <a:latin typeface="Roboto"/>
                <a:ea typeface="Microsoft YaHei"/>
              </a:rPr>
              <a:t>EMS Konfigurationsübersicht</a:t>
            </a:r>
            <a:endParaRPr b="0" lang="de-DE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36" name="Gerader Verbinder 8"/>
          <p:cNvCxnSpPr/>
          <p:nvPr/>
        </p:nvCxnSpPr>
        <p:spPr>
          <a:xfrm flipV="1">
            <a:off x="5586480" y="1433160"/>
            <a:ext cx="1440" cy="2253600"/>
          </a:xfrm>
          <a:prstGeom prst="straightConnector1">
            <a:avLst/>
          </a:prstGeom>
          <a:ln w="31750">
            <a:solidFill>
              <a:srgbClr val="ef0bce"/>
            </a:solidFill>
            <a:round/>
          </a:ln>
        </p:spPr>
      </p:cxnSp>
      <p:sp>
        <p:nvSpPr>
          <p:cNvPr id="137" name="Textfeld 16"/>
          <p:cNvSpPr/>
          <p:nvPr/>
        </p:nvSpPr>
        <p:spPr>
          <a:xfrm>
            <a:off x="378000" y="832680"/>
            <a:ext cx="417492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1600" strike="noStrike" u="none">
                <a:solidFill>
                  <a:schemeClr val="dk1"/>
                </a:solidFill>
                <a:uFillTx/>
                <a:latin typeface="Calibri"/>
              </a:rPr>
              <a:t>Vorname, Nachname:  </a:t>
            </a:r>
            <a:r>
              <a:rPr b="0" lang="de-DE" sz="1600" strike="noStrike" u="none">
                <a:solidFill>
                  <a:srgbClr val="ff0000"/>
                </a:solidFill>
                <a:uFillTx/>
                <a:latin typeface="Calibri"/>
              </a:rPr>
              <a:t>xxxxxx, xxxxxx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de-DE" sz="1600" strike="noStrike" u="none">
                <a:solidFill>
                  <a:schemeClr val="dk1"/>
                </a:solidFill>
                <a:uFillTx/>
                <a:latin typeface="Calibri"/>
              </a:rPr>
              <a:t>Datum:  </a:t>
            </a:r>
            <a:r>
              <a:rPr b="0" lang="de-DE" sz="1600" strike="noStrike" u="none">
                <a:solidFill>
                  <a:srgbClr val="ff0000"/>
                </a:solidFill>
                <a:uFillTx/>
                <a:latin typeface="Calibri"/>
              </a:rPr>
              <a:t>dd.mm.yyyy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38" name="Gerader Verbinder 39"/>
          <p:cNvCxnSpPr/>
          <p:nvPr/>
        </p:nvCxnSpPr>
        <p:spPr>
          <a:xfrm>
            <a:off x="5107320" y="3863160"/>
            <a:ext cx="4904640" cy="1440"/>
          </a:xfrm>
          <a:prstGeom prst="straightConnector1">
            <a:avLst/>
          </a:prstGeom>
          <a:ln w="12700">
            <a:solidFill>
              <a:srgbClr val="000000"/>
            </a:solidFill>
            <a:round/>
          </a:ln>
        </p:spPr>
      </p:cxnSp>
      <p:cxnSp>
        <p:nvCxnSpPr>
          <p:cNvPr id="139" name="Gerader Verbinder 40"/>
          <p:cNvCxnSpPr/>
          <p:nvPr/>
        </p:nvCxnSpPr>
        <p:spPr>
          <a:xfrm>
            <a:off x="5107320" y="4015440"/>
            <a:ext cx="4904640" cy="1440"/>
          </a:xfrm>
          <a:prstGeom prst="straightConnector1">
            <a:avLst/>
          </a:prstGeom>
          <a:ln w="12700">
            <a:solidFill>
              <a:srgbClr val="afabab"/>
            </a:solidFill>
            <a:round/>
          </a:ln>
        </p:spPr>
      </p:cxnSp>
      <p:cxnSp>
        <p:nvCxnSpPr>
          <p:cNvPr id="140" name="Gerader Verbinder 41"/>
          <p:cNvCxnSpPr/>
          <p:nvPr/>
        </p:nvCxnSpPr>
        <p:spPr>
          <a:xfrm>
            <a:off x="5107320" y="4164480"/>
            <a:ext cx="4904640" cy="1440"/>
          </a:xfrm>
          <a:prstGeom prst="straightConnector1">
            <a:avLst/>
          </a:prstGeom>
          <a:ln w="12700">
            <a:solidFill>
              <a:srgbClr val="806000"/>
            </a:solidFill>
            <a:round/>
          </a:ln>
        </p:spPr>
      </p:cxnSp>
      <p:cxnSp>
        <p:nvCxnSpPr>
          <p:cNvPr id="141" name="Gerader Verbinder 42"/>
          <p:cNvCxnSpPr/>
          <p:nvPr/>
        </p:nvCxnSpPr>
        <p:spPr>
          <a:xfrm>
            <a:off x="5168520" y="4336920"/>
            <a:ext cx="4843440" cy="1440"/>
          </a:xfrm>
          <a:prstGeom prst="straightConnector1">
            <a:avLst/>
          </a:prstGeom>
          <a:ln w="12700">
            <a:solidFill>
              <a:srgbClr val="4472c4"/>
            </a:solidFill>
            <a:round/>
          </a:ln>
        </p:spPr>
      </p:cxnSp>
      <p:cxnSp>
        <p:nvCxnSpPr>
          <p:cNvPr id="142" name="Gerader Verbinder 43"/>
          <p:cNvCxnSpPr/>
          <p:nvPr/>
        </p:nvCxnSpPr>
        <p:spPr>
          <a:xfrm flipV="1">
            <a:off x="5176080" y="4533480"/>
            <a:ext cx="4835880" cy="8280"/>
          </a:xfrm>
          <a:prstGeom prst="straightConnector1">
            <a:avLst/>
          </a:prstGeom>
          <a:ln w="12700">
            <a:solidFill>
              <a:srgbClr val="ffff00"/>
            </a:solidFill>
            <a:round/>
          </a:ln>
        </p:spPr>
      </p:cxnSp>
      <p:sp>
        <p:nvSpPr>
          <p:cNvPr id="143" name="Textfeld 73"/>
          <p:cNvSpPr/>
          <p:nvPr/>
        </p:nvSpPr>
        <p:spPr>
          <a:xfrm>
            <a:off x="2030760" y="2266200"/>
            <a:ext cx="4305960" cy="297864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	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uFillTx/>
                <a:latin typeface="Calibri"/>
              </a:rPr>
              <a:t>weitere  Verbraucher im Haus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ggf. Klimaanlage: 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	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	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Aktor IP-Adresse 192.168.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 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ggf. Umwälzpumpe: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	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Aktor IP-Adresse 192.168.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.</a:t>
            </a:r>
            <a:r>
              <a:rPr b="0" lang="en-US" sz="1000" strike="noStrike" u="none">
                <a:solidFill>
                  <a:srgbClr val="ff0000"/>
                </a:solidFill>
                <a:uFillTx/>
                <a:latin typeface="Calibri"/>
              </a:rPr>
              <a:t>xxx 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	</a:t>
            </a: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 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4" name="Textfeld 76"/>
          <p:cNvSpPr/>
          <p:nvPr/>
        </p:nvSpPr>
        <p:spPr>
          <a:xfrm>
            <a:off x="600120" y="6669360"/>
            <a:ext cx="2496600" cy="21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de-DE" sz="800" strike="noStrike" u="none">
                <a:solidFill>
                  <a:schemeClr val="dk1"/>
                </a:solidFill>
                <a:uFillTx/>
                <a:latin typeface="Calibri"/>
              </a:rPr>
              <a:t>Formular: EMS Konfigurationsübersicht Stand 20240109</a:t>
            </a:r>
            <a:endParaRPr b="0" lang="de-DE" sz="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5" name="Textfeld 35"/>
          <p:cNvSpPr/>
          <p:nvPr/>
        </p:nvSpPr>
        <p:spPr>
          <a:xfrm>
            <a:off x="10413720" y="4075920"/>
            <a:ext cx="413280" cy="2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L3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6" name="Textfeld 63"/>
          <p:cNvSpPr/>
          <p:nvPr/>
        </p:nvSpPr>
        <p:spPr>
          <a:xfrm>
            <a:off x="10413720" y="3741120"/>
            <a:ext cx="413280" cy="2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L1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7" name="Textfeld 70"/>
          <p:cNvSpPr/>
          <p:nvPr/>
        </p:nvSpPr>
        <p:spPr>
          <a:xfrm>
            <a:off x="10417680" y="4220280"/>
            <a:ext cx="413280" cy="2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N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8" name="Textfeld 77"/>
          <p:cNvSpPr/>
          <p:nvPr/>
        </p:nvSpPr>
        <p:spPr>
          <a:xfrm>
            <a:off x="10413720" y="3904560"/>
            <a:ext cx="413280" cy="2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L2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9" name="Textfeld 78"/>
          <p:cNvSpPr/>
          <p:nvPr/>
        </p:nvSpPr>
        <p:spPr>
          <a:xfrm>
            <a:off x="10424160" y="4404960"/>
            <a:ext cx="413280" cy="2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uFillTx/>
                <a:latin typeface="Calibri"/>
              </a:rPr>
              <a:t>PE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0" name="Textfeld 79"/>
          <p:cNvSpPr/>
          <p:nvPr/>
        </p:nvSpPr>
        <p:spPr>
          <a:xfrm>
            <a:off x="10851840" y="413280"/>
            <a:ext cx="597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de-DE" sz="1200" strike="noStrike" u="none">
                <a:solidFill>
                  <a:srgbClr val="000000"/>
                </a:solidFill>
                <a:uFillTx/>
                <a:latin typeface="Calibri"/>
              </a:rPr>
              <a:t>Seite 2</a:t>
            </a:r>
            <a:endParaRPr b="0" lang="de-DE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51" name="Gerader Verbinder 5"/>
          <p:cNvCxnSpPr/>
          <p:nvPr/>
        </p:nvCxnSpPr>
        <p:spPr>
          <a:xfrm>
            <a:off x="5586480" y="1433160"/>
            <a:ext cx="3771000" cy="1440"/>
          </a:xfrm>
          <a:prstGeom prst="straightConnector1">
            <a:avLst/>
          </a:prstGeom>
          <a:ln w="31750">
            <a:solidFill>
              <a:srgbClr val="ef0bce"/>
            </a:solidFill>
            <a:round/>
          </a:ln>
        </p:spPr>
      </p:cxnSp>
      <p:sp>
        <p:nvSpPr>
          <p:cNvPr id="152" name="Textfeld 1"/>
          <p:cNvSpPr/>
          <p:nvPr/>
        </p:nvSpPr>
        <p:spPr>
          <a:xfrm>
            <a:off x="8637840" y="1116360"/>
            <a:ext cx="2080440" cy="6523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uFillTx/>
                <a:latin typeface="Calibri"/>
              </a:rPr>
              <a:t>Router</a:t>
            </a:r>
            <a:br>
              <a:rPr sz="1000"/>
            </a:br>
            <a:r>
              <a:rPr b="1" lang="en-US" sz="1000" strike="noStrike" u="none">
                <a:solidFill>
                  <a:schemeClr val="dk1"/>
                </a:solidFill>
                <a:uFillTx/>
                <a:latin typeface="Calibri"/>
              </a:rPr>
              <a:t>LAN/WiFi</a:t>
            </a:r>
            <a:br>
              <a:rPr sz="1000"/>
            </a:b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Application>LibreOffice/24.8.0.3$Windows_X86_64 LibreOffice_project/0bdf1299c94fe897b119f97f3c613e9dca6be583</Application>
  <AppVersion>15.0000</AppVersion>
  <Words>378</Words>
  <Paragraphs>96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2023-09-06T14:51:29Z</dcterms:created>
  <dc:creator>mrdengler</dc:creator>
  <dc:description/>
  <dc:language>de-DE</dc:language>
  <cp:lastModifiedBy/>
  <dcterms:modified xsi:type="dcterms:W3CDTF">2024-10-04T12:47:14Z</dcterms:modified>
  <cp:revision>80</cp:revision>
  <dc:subject/>
  <dc:title>PowerPoint-Präsentation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Breitbild</vt:lpwstr>
  </property>
  <property fmtid="{D5CDD505-2E9C-101B-9397-08002B2CF9AE}" pid="3" name="Slides">
    <vt:i4>2</vt:i4>
  </property>
</Properties>
</file>